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7" r:id="rId2"/>
    <p:sldMasterId id="2147483762" r:id="rId3"/>
    <p:sldMasterId id="2147483791" r:id="rId4"/>
  </p:sldMasterIdLst>
  <p:notesMasterIdLst>
    <p:notesMasterId r:id="rId16"/>
  </p:notesMasterIdLst>
  <p:sldIdLst>
    <p:sldId id="3587" r:id="rId5"/>
    <p:sldId id="514" r:id="rId6"/>
    <p:sldId id="3718" r:id="rId7"/>
    <p:sldId id="3712" r:id="rId8"/>
    <p:sldId id="3500" r:id="rId9"/>
    <p:sldId id="3536" r:id="rId10"/>
    <p:sldId id="3717" r:id="rId11"/>
    <p:sldId id="3696" r:id="rId12"/>
    <p:sldId id="3656" r:id="rId13"/>
    <p:sldId id="3715" r:id="rId14"/>
    <p:sldId id="3642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4992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6" pos="7242" userDrawn="1">
          <p15:clr>
            <a:srgbClr val="A4A3A4"/>
          </p15:clr>
        </p15:guide>
        <p15:guide id="8" pos="912" userDrawn="1">
          <p15:clr>
            <a:srgbClr val="A4A3A4"/>
          </p15:clr>
        </p15:guide>
        <p15:guide id="9" orient="horz" pos="3312" userDrawn="1">
          <p15:clr>
            <a:srgbClr val="A4A3A4"/>
          </p15:clr>
        </p15:guide>
        <p15:guide id="11" orient="horz" pos="1824" userDrawn="1">
          <p15:clr>
            <a:srgbClr val="A4A3A4"/>
          </p15:clr>
        </p15:guide>
        <p15:guide id="12" orient="horz" pos="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quín Acevedo" initials="JA" lastIdx="1" clrIdx="0"/>
  <p:cmAuthor id="1" name="María Teresa Bravo" initials="MTB" lastIdx="2" clrIdx="1">
    <p:extLst>
      <p:ext uri="{19B8F6BF-5375-455C-9EA6-DF929625EA0E}">
        <p15:presenceInfo xmlns:p15="http://schemas.microsoft.com/office/powerpoint/2012/main" userId="af57a504aa7c43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4D0"/>
    <a:srgbClr val="8CAFFE"/>
    <a:srgbClr val="FFB953"/>
    <a:srgbClr val="FFFFFF"/>
    <a:srgbClr val="426B9C"/>
    <a:srgbClr val="286646"/>
    <a:srgbClr val="FF9900"/>
    <a:srgbClr val="E7AB01"/>
    <a:srgbClr val="D5B5C0"/>
    <a:srgbClr val="DCA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5179" autoAdjust="0"/>
  </p:normalViewPr>
  <p:slideViewPr>
    <p:cSldViewPr snapToObjects="1">
      <p:cViewPr>
        <p:scale>
          <a:sx n="80" d="100"/>
          <a:sy n="80" d="100"/>
        </p:scale>
        <p:origin x="298" y="101"/>
      </p:cViewPr>
      <p:guideLst>
        <p:guide orient="horz" pos="2496"/>
        <p:guide pos="4992"/>
        <p:guide pos="144"/>
        <p:guide pos="7242"/>
        <p:guide pos="912"/>
        <p:guide orient="horz" pos="3312"/>
        <p:guide orient="horz" pos="1824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384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1A0F1-CEF3-BD4B-872B-EA9851C215D1}" type="datetimeFigureOut">
              <a:rPr lang="es-ES_tradnl" smtClean="0"/>
              <a:t>14/09/2020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8C9F8-A847-B141-A880-5AA4684BB0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22F8-B8F2-4CE4-9818-48133CE71EA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41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C22F8-B8F2-4CE4-9818-48133CE71EA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9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José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0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José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65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Que</a:t>
            </a:r>
            <a:r>
              <a:rPr lang="es-ES_tradnl" baseline="0" dirty="0"/>
              <a:t> es </a:t>
            </a:r>
            <a:r>
              <a:rPr lang="es-ES_tradnl" baseline="0" dirty="0" err="1"/>
              <a:t>busqueda</a:t>
            </a:r>
            <a:r>
              <a:rPr lang="es-ES_tradnl" baseline="0" dirty="0"/>
              <a:t>? Porque la </a:t>
            </a:r>
            <a:r>
              <a:rPr lang="es-ES_tradnl" baseline="0" dirty="0" err="1"/>
              <a:t>busqueda</a:t>
            </a:r>
            <a:r>
              <a:rPr lang="es-ES_tradnl" baseline="0" dirty="0"/>
              <a:t> fue mayor que la </a:t>
            </a:r>
            <a:r>
              <a:rPr lang="es-ES_tradnl" baseline="0" dirty="0" err="1"/>
              <a:t>poblacion</a:t>
            </a:r>
            <a:r>
              <a:rPr lang="es-ES_tradnl" baseline="0" dirty="0"/>
              <a:t> representada?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8C9F8-A847-B141-A880-5AA4684BB0CB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5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José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1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C22F8-B8F2-4CE4-9818-48133CE71EA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91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22F8-B8F2-4CE4-9818-48133CE71EA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412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Palabras MT</a:t>
            </a:r>
          </a:p>
          <a:p>
            <a:r>
              <a:rPr lang="en-US" dirty="0" err="1"/>
              <a:t>Sube</a:t>
            </a:r>
            <a:r>
              <a:rPr lang="en-US" dirty="0"/>
              <a:t> al </a:t>
            </a:r>
            <a:r>
              <a:rPr lang="en-US" dirty="0" err="1"/>
              <a:t>podio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la </a:t>
            </a:r>
            <a:r>
              <a:rPr lang="en-US" dirty="0" err="1"/>
              <a:t>platea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0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F5F3187-4463-4876-B3FB-3D7B42E459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0A49D4-1A83-4C90-B72D-D447BD8AF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456432"/>
            <a:ext cx="6712386" cy="3401568"/>
          </a:xfrm>
          <a:custGeom>
            <a:avLst/>
            <a:gdLst>
              <a:gd name="connsiteX0" fmla="*/ 0 w 13421276"/>
              <a:gd name="connsiteY0" fmla="*/ 0 h 6803136"/>
              <a:gd name="connsiteX1" fmla="*/ 13421276 w 13421276"/>
              <a:gd name="connsiteY1" fmla="*/ 0 h 6803136"/>
              <a:gd name="connsiteX2" fmla="*/ 13421276 w 13421276"/>
              <a:gd name="connsiteY2" fmla="*/ 6803136 h 6803136"/>
              <a:gd name="connsiteX3" fmla="*/ 0 w 13421276"/>
              <a:gd name="connsiteY3" fmla="*/ 6803136 h 680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6803136">
                <a:moveTo>
                  <a:pt x="0" y="0"/>
                </a:moveTo>
                <a:lnTo>
                  <a:pt x="13421276" y="0"/>
                </a:lnTo>
                <a:lnTo>
                  <a:pt x="13421276" y="6803136"/>
                </a:lnTo>
                <a:lnTo>
                  <a:pt x="0" y="6803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81FF4A-33D8-4EC6-B3CB-52A9657FE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12386" cy="3401569"/>
          </a:xfrm>
          <a:custGeom>
            <a:avLst/>
            <a:gdLst>
              <a:gd name="connsiteX0" fmla="*/ 0 w 13421276"/>
              <a:gd name="connsiteY0" fmla="*/ 0 h 6803137"/>
              <a:gd name="connsiteX1" fmla="*/ 13421276 w 13421276"/>
              <a:gd name="connsiteY1" fmla="*/ 0 h 6803137"/>
              <a:gd name="connsiteX2" fmla="*/ 13421276 w 13421276"/>
              <a:gd name="connsiteY2" fmla="*/ 6803137 h 6803137"/>
              <a:gd name="connsiteX3" fmla="*/ 0 w 13421276"/>
              <a:gd name="connsiteY3" fmla="*/ 6803137 h 680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6803137">
                <a:moveTo>
                  <a:pt x="0" y="0"/>
                </a:moveTo>
                <a:lnTo>
                  <a:pt x="13421276" y="0"/>
                </a:lnTo>
                <a:lnTo>
                  <a:pt x="13421276" y="6803137"/>
                </a:lnTo>
                <a:lnTo>
                  <a:pt x="0" y="6803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Easy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ED99C29-42C8-4AB8-B9E0-5A6745E02E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79614" y="4594860"/>
            <a:ext cx="6712386" cy="2263140"/>
          </a:xfrm>
          <a:custGeom>
            <a:avLst/>
            <a:gdLst>
              <a:gd name="connsiteX0" fmla="*/ 0 w 13421276"/>
              <a:gd name="connsiteY0" fmla="*/ 0 h 4526280"/>
              <a:gd name="connsiteX1" fmla="*/ 13421276 w 13421276"/>
              <a:gd name="connsiteY1" fmla="*/ 0 h 4526280"/>
              <a:gd name="connsiteX2" fmla="*/ 13421276 w 13421276"/>
              <a:gd name="connsiteY2" fmla="*/ 4526280 h 4526280"/>
              <a:gd name="connsiteX3" fmla="*/ 0 w 13421276"/>
              <a:gd name="connsiteY3" fmla="*/ 4526280 h 452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80">
                <a:moveTo>
                  <a:pt x="0" y="0"/>
                </a:moveTo>
                <a:lnTo>
                  <a:pt x="13421276" y="0"/>
                </a:lnTo>
                <a:lnTo>
                  <a:pt x="13421276" y="4526280"/>
                </a:lnTo>
                <a:lnTo>
                  <a:pt x="0" y="4526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3FC52A-00B8-417C-9A16-36B6EDF4CB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9614" y="2297430"/>
            <a:ext cx="6712386" cy="2263140"/>
          </a:xfrm>
          <a:custGeom>
            <a:avLst/>
            <a:gdLst>
              <a:gd name="connsiteX0" fmla="*/ 0 w 13421276"/>
              <a:gd name="connsiteY0" fmla="*/ 0 h 4526280"/>
              <a:gd name="connsiteX1" fmla="*/ 13421276 w 13421276"/>
              <a:gd name="connsiteY1" fmla="*/ 0 h 4526280"/>
              <a:gd name="connsiteX2" fmla="*/ 13421276 w 13421276"/>
              <a:gd name="connsiteY2" fmla="*/ 4526280 h 4526280"/>
              <a:gd name="connsiteX3" fmla="*/ 0 w 13421276"/>
              <a:gd name="connsiteY3" fmla="*/ 4526280 h 452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80">
                <a:moveTo>
                  <a:pt x="0" y="0"/>
                </a:moveTo>
                <a:lnTo>
                  <a:pt x="13421276" y="0"/>
                </a:lnTo>
                <a:lnTo>
                  <a:pt x="13421276" y="4526280"/>
                </a:lnTo>
                <a:lnTo>
                  <a:pt x="0" y="4526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B2E6C2-F38D-4389-A599-2F4FB2A880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9614" y="1"/>
            <a:ext cx="6712386" cy="2263140"/>
          </a:xfrm>
          <a:custGeom>
            <a:avLst/>
            <a:gdLst>
              <a:gd name="connsiteX0" fmla="*/ 0 w 13421276"/>
              <a:gd name="connsiteY0" fmla="*/ 0 h 4526279"/>
              <a:gd name="connsiteX1" fmla="*/ 13421276 w 13421276"/>
              <a:gd name="connsiteY1" fmla="*/ 0 h 4526279"/>
              <a:gd name="connsiteX2" fmla="*/ 13421276 w 13421276"/>
              <a:gd name="connsiteY2" fmla="*/ 4526279 h 4526279"/>
              <a:gd name="connsiteX3" fmla="*/ 0 w 13421276"/>
              <a:gd name="connsiteY3" fmla="*/ 4526279 h 452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79">
                <a:moveTo>
                  <a:pt x="0" y="0"/>
                </a:moveTo>
                <a:lnTo>
                  <a:pt x="13421276" y="0"/>
                </a:lnTo>
                <a:lnTo>
                  <a:pt x="13421276" y="4526279"/>
                </a:lnTo>
                <a:lnTo>
                  <a:pt x="0" y="45262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B522C6-713A-4708-BDAA-0F44B6E0F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18233979 w 24377649"/>
              <a:gd name="connsiteY0" fmla="*/ 0 h 13716000"/>
              <a:gd name="connsiteX1" fmla="*/ 24377649 w 24377649"/>
              <a:gd name="connsiteY1" fmla="*/ 0 h 13716000"/>
              <a:gd name="connsiteX2" fmla="*/ 24377649 w 24377649"/>
              <a:gd name="connsiteY2" fmla="*/ 13716000 h 13716000"/>
              <a:gd name="connsiteX3" fmla="*/ 18233979 w 24377649"/>
              <a:gd name="connsiteY3" fmla="*/ 13716000 h 13716000"/>
              <a:gd name="connsiteX4" fmla="*/ 0 w 24377649"/>
              <a:gd name="connsiteY4" fmla="*/ 0 h 13716000"/>
              <a:gd name="connsiteX5" fmla="*/ 6143670 w 24377649"/>
              <a:gd name="connsiteY5" fmla="*/ 0 h 13716000"/>
              <a:gd name="connsiteX6" fmla="*/ 6143670 w 24377649"/>
              <a:gd name="connsiteY6" fmla="*/ 13716000 h 13716000"/>
              <a:gd name="connsiteX7" fmla="*/ 0 w 24377649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7649" h="13716000">
                <a:moveTo>
                  <a:pt x="18233979" y="0"/>
                </a:moveTo>
                <a:lnTo>
                  <a:pt x="24377649" y="0"/>
                </a:lnTo>
                <a:lnTo>
                  <a:pt x="24377649" y="13716000"/>
                </a:lnTo>
                <a:lnTo>
                  <a:pt x="18233979" y="13716000"/>
                </a:lnTo>
                <a:close/>
                <a:moveTo>
                  <a:pt x="0" y="0"/>
                </a:moveTo>
                <a:lnTo>
                  <a:pt x="6143670" y="0"/>
                </a:lnTo>
                <a:lnTo>
                  <a:pt x="614367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828569-FDE4-4FFD-9949-23CC61783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342900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07D48D3-2E9E-4AD8-9C04-33B4865380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42900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A8B91F-10B8-48F5-ABD5-9660626E7E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1" y="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0F48CB-B20B-4900-8C50-D05B689D30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8100C-D0CF-41C5-BED6-0D7A2E937E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717236"/>
            <a:ext cx="12192000" cy="3140765"/>
          </a:xfrm>
          <a:custGeom>
            <a:avLst/>
            <a:gdLst>
              <a:gd name="connsiteX0" fmla="*/ 0 w 13421276"/>
              <a:gd name="connsiteY0" fmla="*/ 0 h 4526280"/>
              <a:gd name="connsiteX1" fmla="*/ 13421276 w 13421276"/>
              <a:gd name="connsiteY1" fmla="*/ 0 h 4526280"/>
              <a:gd name="connsiteX2" fmla="*/ 13421276 w 13421276"/>
              <a:gd name="connsiteY2" fmla="*/ 4526280 h 4526280"/>
              <a:gd name="connsiteX3" fmla="*/ 0 w 13421276"/>
              <a:gd name="connsiteY3" fmla="*/ 4526280 h 452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80">
                <a:moveTo>
                  <a:pt x="0" y="0"/>
                </a:moveTo>
                <a:lnTo>
                  <a:pt x="13421276" y="0"/>
                </a:lnTo>
                <a:lnTo>
                  <a:pt x="13421276" y="4526280"/>
                </a:lnTo>
                <a:lnTo>
                  <a:pt x="0" y="4526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5FF7A20-77B9-4E32-8442-F724601FF1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5747" y="2311470"/>
            <a:ext cx="2235642" cy="2235060"/>
          </a:xfrm>
          <a:custGeom>
            <a:avLst/>
            <a:gdLst>
              <a:gd name="connsiteX0" fmla="*/ 2235060 w 4470120"/>
              <a:gd name="connsiteY0" fmla="*/ 0 h 4470120"/>
              <a:gd name="connsiteX1" fmla="*/ 4470120 w 4470120"/>
              <a:gd name="connsiteY1" fmla="*/ 2235060 h 4470120"/>
              <a:gd name="connsiteX2" fmla="*/ 2235060 w 4470120"/>
              <a:gd name="connsiteY2" fmla="*/ 4470120 h 4470120"/>
              <a:gd name="connsiteX3" fmla="*/ 0 w 4470120"/>
              <a:gd name="connsiteY3" fmla="*/ 2235060 h 4470120"/>
              <a:gd name="connsiteX4" fmla="*/ 2235060 w 4470120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0" h="4470120">
                <a:moveTo>
                  <a:pt x="2235060" y="0"/>
                </a:moveTo>
                <a:cubicBezTo>
                  <a:pt x="3469450" y="0"/>
                  <a:pt x="4470120" y="1000670"/>
                  <a:pt x="4470120" y="2235060"/>
                </a:cubicBezTo>
                <a:cubicBezTo>
                  <a:pt x="4470120" y="3469450"/>
                  <a:pt x="3469450" y="4470120"/>
                  <a:pt x="2235060" y="4470120"/>
                </a:cubicBezTo>
                <a:cubicBezTo>
                  <a:pt x="1000670" y="4470120"/>
                  <a:pt x="0" y="3469450"/>
                  <a:pt x="0" y="2235060"/>
                </a:cubicBezTo>
                <a:cubicBezTo>
                  <a:pt x="0" y="1000670"/>
                  <a:pt x="1000670" y="0"/>
                  <a:pt x="22350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BDB1FD8-D55A-41D9-95B6-D5CA3264A4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4035" y="2311470"/>
            <a:ext cx="2235643" cy="2235060"/>
          </a:xfrm>
          <a:custGeom>
            <a:avLst/>
            <a:gdLst>
              <a:gd name="connsiteX0" fmla="*/ 2235061 w 4470121"/>
              <a:gd name="connsiteY0" fmla="*/ 0 h 4470120"/>
              <a:gd name="connsiteX1" fmla="*/ 4470121 w 4470121"/>
              <a:gd name="connsiteY1" fmla="*/ 2235060 h 4470120"/>
              <a:gd name="connsiteX2" fmla="*/ 2235061 w 4470121"/>
              <a:gd name="connsiteY2" fmla="*/ 4470120 h 4470120"/>
              <a:gd name="connsiteX3" fmla="*/ 0 w 4470121"/>
              <a:gd name="connsiteY3" fmla="*/ 2235060 h 4470120"/>
              <a:gd name="connsiteX4" fmla="*/ 2235061 w 4470121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1" h="4470120">
                <a:moveTo>
                  <a:pt x="2235061" y="0"/>
                </a:moveTo>
                <a:cubicBezTo>
                  <a:pt x="3469451" y="0"/>
                  <a:pt x="4470121" y="1000670"/>
                  <a:pt x="4470121" y="2235060"/>
                </a:cubicBezTo>
                <a:cubicBezTo>
                  <a:pt x="4470121" y="3469450"/>
                  <a:pt x="3469451" y="4470120"/>
                  <a:pt x="2235061" y="4470120"/>
                </a:cubicBezTo>
                <a:cubicBezTo>
                  <a:pt x="1000671" y="4470120"/>
                  <a:pt x="0" y="3469450"/>
                  <a:pt x="0" y="2235060"/>
                </a:cubicBezTo>
                <a:cubicBezTo>
                  <a:pt x="0" y="1000670"/>
                  <a:pt x="1000671" y="0"/>
                  <a:pt x="22350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9AF7951-63BF-4DC3-8E3D-D77C7D04D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2323" y="2311470"/>
            <a:ext cx="2235643" cy="2235060"/>
          </a:xfrm>
          <a:custGeom>
            <a:avLst/>
            <a:gdLst>
              <a:gd name="connsiteX0" fmla="*/ 2235060 w 4470121"/>
              <a:gd name="connsiteY0" fmla="*/ 0 h 4470120"/>
              <a:gd name="connsiteX1" fmla="*/ 4470121 w 4470121"/>
              <a:gd name="connsiteY1" fmla="*/ 2235060 h 4470120"/>
              <a:gd name="connsiteX2" fmla="*/ 2235060 w 4470121"/>
              <a:gd name="connsiteY2" fmla="*/ 4470120 h 4470120"/>
              <a:gd name="connsiteX3" fmla="*/ 0 w 4470121"/>
              <a:gd name="connsiteY3" fmla="*/ 2235060 h 4470120"/>
              <a:gd name="connsiteX4" fmla="*/ 2235060 w 4470121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1" h="4470120">
                <a:moveTo>
                  <a:pt x="2235060" y="0"/>
                </a:moveTo>
                <a:cubicBezTo>
                  <a:pt x="3469450" y="0"/>
                  <a:pt x="4470121" y="1000670"/>
                  <a:pt x="4470121" y="2235060"/>
                </a:cubicBezTo>
                <a:cubicBezTo>
                  <a:pt x="4470121" y="3469450"/>
                  <a:pt x="3469450" y="4470120"/>
                  <a:pt x="2235060" y="4470120"/>
                </a:cubicBezTo>
                <a:cubicBezTo>
                  <a:pt x="1000671" y="4470120"/>
                  <a:pt x="0" y="3469450"/>
                  <a:pt x="0" y="2235060"/>
                </a:cubicBezTo>
                <a:cubicBezTo>
                  <a:pt x="0" y="1000670"/>
                  <a:pt x="1000671" y="0"/>
                  <a:pt x="22350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D2F3DA-B402-47B8-8812-6AE6D2A60A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0611" y="2311470"/>
            <a:ext cx="2235643" cy="2235060"/>
          </a:xfrm>
          <a:custGeom>
            <a:avLst/>
            <a:gdLst>
              <a:gd name="connsiteX0" fmla="*/ 2235062 w 4470122"/>
              <a:gd name="connsiteY0" fmla="*/ 0 h 4470120"/>
              <a:gd name="connsiteX1" fmla="*/ 4470122 w 4470122"/>
              <a:gd name="connsiteY1" fmla="*/ 2235060 h 4470120"/>
              <a:gd name="connsiteX2" fmla="*/ 2235062 w 4470122"/>
              <a:gd name="connsiteY2" fmla="*/ 4470120 h 4470120"/>
              <a:gd name="connsiteX3" fmla="*/ 0 w 4470122"/>
              <a:gd name="connsiteY3" fmla="*/ 2235060 h 4470120"/>
              <a:gd name="connsiteX4" fmla="*/ 2235062 w 4470122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2" h="4470120">
                <a:moveTo>
                  <a:pt x="2235062" y="0"/>
                </a:moveTo>
                <a:cubicBezTo>
                  <a:pt x="3469451" y="0"/>
                  <a:pt x="4470122" y="1000670"/>
                  <a:pt x="4470122" y="2235060"/>
                </a:cubicBezTo>
                <a:cubicBezTo>
                  <a:pt x="4470122" y="3469450"/>
                  <a:pt x="3469451" y="4470120"/>
                  <a:pt x="2235062" y="4470120"/>
                </a:cubicBezTo>
                <a:cubicBezTo>
                  <a:pt x="1000671" y="4470120"/>
                  <a:pt x="0" y="3469450"/>
                  <a:pt x="0" y="2235060"/>
                </a:cubicBezTo>
                <a:cubicBezTo>
                  <a:pt x="0" y="1000670"/>
                  <a:pt x="1000671" y="0"/>
                  <a:pt x="22350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A8D654-9495-4830-89B0-CED64BE27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1929558"/>
          </a:xfrm>
          <a:custGeom>
            <a:avLst/>
            <a:gdLst>
              <a:gd name="connsiteX0" fmla="*/ 0 w 24377650"/>
              <a:gd name="connsiteY0" fmla="*/ 0 h 3859115"/>
              <a:gd name="connsiteX1" fmla="*/ 24377650 w 24377650"/>
              <a:gd name="connsiteY1" fmla="*/ 0 h 3859115"/>
              <a:gd name="connsiteX2" fmla="*/ 24377650 w 24377650"/>
              <a:gd name="connsiteY2" fmla="*/ 3859115 h 3859115"/>
              <a:gd name="connsiteX3" fmla="*/ 0 w 24377650"/>
              <a:gd name="connsiteY3" fmla="*/ 3859115 h 3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3859115">
                <a:moveTo>
                  <a:pt x="0" y="0"/>
                </a:moveTo>
                <a:lnTo>
                  <a:pt x="24377650" y="0"/>
                </a:lnTo>
                <a:lnTo>
                  <a:pt x="24377650" y="3859115"/>
                </a:lnTo>
                <a:lnTo>
                  <a:pt x="0" y="38591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A16540-1B92-423B-A63C-BC1B913E26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928443"/>
            <a:ext cx="12192000" cy="1929558"/>
          </a:xfrm>
          <a:custGeom>
            <a:avLst/>
            <a:gdLst>
              <a:gd name="connsiteX0" fmla="*/ 0 w 24377650"/>
              <a:gd name="connsiteY0" fmla="*/ 0 h 3859115"/>
              <a:gd name="connsiteX1" fmla="*/ 24377650 w 24377650"/>
              <a:gd name="connsiteY1" fmla="*/ 0 h 3859115"/>
              <a:gd name="connsiteX2" fmla="*/ 24377650 w 24377650"/>
              <a:gd name="connsiteY2" fmla="*/ 3859115 h 3859115"/>
              <a:gd name="connsiteX3" fmla="*/ 0 w 24377650"/>
              <a:gd name="connsiteY3" fmla="*/ 3859115 h 3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3859115">
                <a:moveTo>
                  <a:pt x="0" y="0"/>
                </a:moveTo>
                <a:lnTo>
                  <a:pt x="24377650" y="0"/>
                </a:lnTo>
                <a:lnTo>
                  <a:pt x="24377650" y="3859115"/>
                </a:lnTo>
                <a:lnTo>
                  <a:pt x="0" y="38591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eative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67A8DEF-FDEE-4AD1-AB5D-8E2486EC19DB}"/>
              </a:ext>
            </a:extLst>
          </p:cNvPr>
          <p:cNvSpPr/>
          <p:nvPr userDrawn="1"/>
        </p:nvSpPr>
        <p:spPr>
          <a:xfrm>
            <a:off x="0" y="1868556"/>
            <a:ext cx="1219200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9560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mium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D2175C-B1C2-4E9D-88B0-E34054B3ED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31006" y="0"/>
            <a:ext cx="4060994" cy="2865325"/>
          </a:xfrm>
          <a:custGeom>
            <a:avLst/>
            <a:gdLst>
              <a:gd name="connsiteX0" fmla="*/ 0 w 8119872"/>
              <a:gd name="connsiteY0" fmla="*/ 0 h 5730650"/>
              <a:gd name="connsiteX1" fmla="*/ 8119872 w 8119872"/>
              <a:gd name="connsiteY1" fmla="*/ 0 h 5730650"/>
              <a:gd name="connsiteX2" fmla="*/ 8119872 w 8119872"/>
              <a:gd name="connsiteY2" fmla="*/ 5730650 h 5730650"/>
              <a:gd name="connsiteX3" fmla="*/ 0 w 8119872"/>
              <a:gd name="connsiteY3" fmla="*/ 5730650 h 57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872" h="5730650">
                <a:moveTo>
                  <a:pt x="0" y="0"/>
                </a:moveTo>
                <a:lnTo>
                  <a:pt x="8119872" y="0"/>
                </a:lnTo>
                <a:lnTo>
                  <a:pt x="8119872" y="5730650"/>
                </a:lnTo>
                <a:lnTo>
                  <a:pt x="0" y="5730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F11019-A6AD-4266-BF6B-9483AD062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5505" y="0"/>
            <a:ext cx="4060993" cy="2865325"/>
          </a:xfrm>
          <a:custGeom>
            <a:avLst/>
            <a:gdLst>
              <a:gd name="connsiteX0" fmla="*/ 0 w 8119871"/>
              <a:gd name="connsiteY0" fmla="*/ 0 h 5730650"/>
              <a:gd name="connsiteX1" fmla="*/ 8119871 w 8119871"/>
              <a:gd name="connsiteY1" fmla="*/ 0 h 5730650"/>
              <a:gd name="connsiteX2" fmla="*/ 8119871 w 8119871"/>
              <a:gd name="connsiteY2" fmla="*/ 5730650 h 5730650"/>
              <a:gd name="connsiteX3" fmla="*/ 0 w 8119871"/>
              <a:gd name="connsiteY3" fmla="*/ 5730650 h 57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871" h="5730650">
                <a:moveTo>
                  <a:pt x="0" y="0"/>
                </a:moveTo>
                <a:lnTo>
                  <a:pt x="8119871" y="0"/>
                </a:lnTo>
                <a:lnTo>
                  <a:pt x="8119871" y="5730650"/>
                </a:lnTo>
                <a:lnTo>
                  <a:pt x="0" y="5730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C848E8-3CB1-4FBF-AA50-A2A8D156EB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060994" cy="2865325"/>
          </a:xfrm>
          <a:custGeom>
            <a:avLst/>
            <a:gdLst>
              <a:gd name="connsiteX0" fmla="*/ 0 w 8119873"/>
              <a:gd name="connsiteY0" fmla="*/ 0 h 5730650"/>
              <a:gd name="connsiteX1" fmla="*/ 8119873 w 8119873"/>
              <a:gd name="connsiteY1" fmla="*/ 0 h 5730650"/>
              <a:gd name="connsiteX2" fmla="*/ 8119873 w 8119873"/>
              <a:gd name="connsiteY2" fmla="*/ 5730650 h 5730650"/>
              <a:gd name="connsiteX3" fmla="*/ 0 w 8119873"/>
              <a:gd name="connsiteY3" fmla="*/ 5730650 h 57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873" h="5730650">
                <a:moveTo>
                  <a:pt x="0" y="0"/>
                </a:moveTo>
                <a:lnTo>
                  <a:pt x="8119873" y="0"/>
                </a:lnTo>
                <a:lnTo>
                  <a:pt x="8119873" y="5730650"/>
                </a:lnTo>
                <a:lnTo>
                  <a:pt x="0" y="5730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CB72327-19F1-4AE5-9ABB-0BC4DA3D0C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79696" y="1"/>
            <a:ext cx="3412304" cy="3411416"/>
          </a:xfrm>
          <a:custGeom>
            <a:avLst/>
            <a:gdLst>
              <a:gd name="connsiteX0" fmla="*/ 0 w 6822830"/>
              <a:gd name="connsiteY0" fmla="*/ 0 h 6822831"/>
              <a:gd name="connsiteX1" fmla="*/ 6822830 w 6822830"/>
              <a:gd name="connsiteY1" fmla="*/ 0 h 6822831"/>
              <a:gd name="connsiteX2" fmla="*/ 6822830 w 6822830"/>
              <a:gd name="connsiteY2" fmla="*/ 6822831 h 6822831"/>
              <a:gd name="connsiteX3" fmla="*/ 0 w 6822830"/>
              <a:gd name="connsiteY3" fmla="*/ 6822831 h 682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2830" h="6822831">
                <a:moveTo>
                  <a:pt x="0" y="0"/>
                </a:moveTo>
                <a:lnTo>
                  <a:pt x="6822830" y="0"/>
                </a:lnTo>
                <a:lnTo>
                  <a:pt x="6822830" y="6822831"/>
                </a:lnTo>
                <a:lnTo>
                  <a:pt x="0" y="6822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C2A2EC-DA5F-4A58-B8DE-17B43DEC63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716" y="3446587"/>
            <a:ext cx="3400285" cy="3411413"/>
          </a:xfrm>
          <a:custGeom>
            <a:avLst/>
            <a:gdLst>
              <a:gd name="connsiteX0" fmla="*/ 0 w 6798800"/>
              <a:gd name="connsiteY0" fmla="*/ 0 h 6822826"/>
              <a:gd name="connsiteX1" fmla="*/ 6798800 w 6798800"/>
              <a:gd name="connsiteY1" fmla="*/ 0 h 6822826"/>
              <a:gd name="connsiteX2" fmla="*/ 6798800 w 6798800"/>
              <a:gd name="connsiteY2" fmla="*/ 6822826 h 6822826"/>
              <a:gd name="connsiteX3" fmla="*/ 0 w 6798800"/>
              <a:gd name="connsiteY3" fmla="*/ 6822826 h 682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8800" h="6822826">
                <a:moveTo>
                  <a:pt x="0" y="0"/>
                </a:moveTo>
                <a:lnTo>
                  <a:pt x="6798800" y="0"/>
                </a:lnTo>
                <a:lnTo>
                  <a:pt x="6798800" y="6822826"/>
                </a:lnTo>
                <a:lnTo>
                  <a:pt x="0" y="68228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62F3629-ED1A-4E89-810F-65484B756E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5115" y="1500556"/>
            <a:ext cx="5313790" cy="5357444"/>
          </a:xfrm>
          <a:custGeom>
            <a:avLst/>
            <a:gdLst>
              <a:gd name="connsiteX0" fmla="*/ 0 w 10624812"/>
              <a:gd name="connsiteY0" fmla="*/ 0 h 10714888"/>
              <a:gd name="connsiteX1" fmla="*/ 10624812 w 10624812"/>
              <a:gd name="connsiteY1" fmla="*/ 0 h 10714888"/>
              <a:gd name="connsiteX2" fmla="*/ 10624812 w 10624812"/>
              <a:gd name="connsiteY2" fmla="*/ 10714888 h 10714888"/>
              <a:gd name="connsiteX3" fmla="*/ 0 w 10624812"/>
              <a:gd name="connsiteY3" fmla="*/ 10714888 h 1071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812" h="10714888">
                <a:moveTo>
                  <a:pt x="0" y="0"/>
                </a:moveTo>
                <a:lnTo>
                  <a:pt x="10624812" y="0"/>
                </a:lnTo>
                <a:lnTo>
                  <a:pt x="10624812" y="10714888"/>
                </a:lnTo>
                <a:lnTo>
                  <a:pt x="0" y="107148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56C54F-0C20-42A4-A34F-E74D73D70E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446585"/>
            <a:ext cx="3412304" cy="3411416"/>
          </a:xfrm>
          <a:custGeom>
            <a:avLst/>
            <a:gdLst>
              <a:gd name="connsiteX0" fmla="*/ 0 w 6822831"/>
              <a:gd name="connsiteY0" fmla="*/ 0 h 6822831"/>
              <a:gd name="connsiteX1" fmla="*/ 6822831 w 6822831"/>
              <a:gd name="connsiteY1" fmla="*/ 0 h 6822831"/>
              <a:gd name="connsiteX2" fmla="*/ 6822831 w 6822831"/>
              <a:gd name="connsiteY2" fmla="*/ 6822831 h 6822831"/>
              <a:gd name="connsiteX3" fmla="*/ 0 w 6822831"/>
              <a:gd name="connsiteY3" fmla="*/ 6822831 h 682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2831" h="6822831">
                <a:moveTo>
                  <a:pt x="0" y="0"/>
                </a:moveTo>
                <a:lnTo>
                  <a:pt x="6822831" y="0"/>
                </a:lnTo>
                <a:lnTo>
                  <a:pt x="6822831" y="6822831"/>
                </a:lnTo>
                <a:lnTo>
                  <a:pt x="0" y="6822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A413C3-809B-4962-879F-C1609DB3B9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412304" cy="3411414"/>
          </a:xfrm>
          <a:custGeom>
            <a:avLst/>
            <a:gdLst>
              <a:gd name="connsiteX0" fmla="*/ 0 w 6822831"/>
              <a:gd name="connsiteY0" fmla="*/ 0 h 6822827"/>
              <a:gd name="connsiteX1" fmla="*/ 6822831 w 6822831"/>
              <a:gd name="connsiteY1" fmla="*/ 0 h 6822827"/>
              <a:gd name="connsiteX2" fmla="*/ 6822831 w 6822831"/>
              <a:gd name="connsiteY2" fmla="*/ 6822827 h 6822827"/>
              <a:gd name="connsiteX3" fmla="*/ 0 w 6822831"/>
              <a:gd name="connsiteY3" fmla="*/ 6822827 h 682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2831" h="6822827">
                <a:moveTo>
                  <a:pt x="0" y="0"/>
                </a:moveTo>
                <a:lnTo>
                  <a:pt x="6822831" y="0"/>
                </a:lnTo>
                <a:lnTo>
                  <a:pt x="6822831" y="6822827"/>
                </a:lnTo>
                <a:lnTo>
                  <a:pt x="0" y="6822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D4DE07-2047-4767-A1E4-4AB027502B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9718CD3-0C85-4B6F-A072-83B3C2688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726" y="1"/>
            <a:ext cx="4047274" cy="5647517"/>
          </a:xfrm>
          <a:custGeom>
            <a:avLst/>
            <a:gdLst>
              <a:gd name="connsiteX0" fmla="*/ 0 w 8092440"/>
              <a:gd name="connsiteY0" fmla="*/ 0 h 11295033"/>
              <a:gd name="connsiteX1" fmla="*/ 8092440 w 8092440"/>
              <a:gd name="connsiteY1" fmla="*/ 0 h 11295033"/>
              <a:gd name="connsiteX2" fmla="*/ 8092440 w 8092440"/>
              <a:gd name="connsiteY2" fmla="*/ 11295033 h 11295033"/>
              <a:gd name="connsiteX3" fmla="*/ 0 w 8092440"/>
              <a:gd name="connsiteY3" fmla="*/ 11295033 h 1129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2440" h="11295033">
                <a:moveTo>
                  <a:pt x="0" y="0"/>
                </a:moveTo>
                <a:lnTo>
                  <a:pt x="8092440" y="0"/>
                </a:lnTo>
                <a:lnTo>
                  <a:pt x="8092440" y="11295033"/>
                </a:lnTo>
                <a:lnTo>
                  <a:pt x="0" y="11295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B249025-B63D-4669-AF7B-1B799F97E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2363" y="1"/>
            <a:ext cx="4047274" cy="5647517"/>
          </a:xfrm>
          <a:custGeom>
            <a:avLst/>
            <a:gdLst>
              <a:gd name="connsiteX0" fmla="*/ 0 w 8092440"/>
              <a:gd name="connsiteY0" fmla="*/ 0 h 11295033"/>
              <a:gd name="connsiteX1" fmla="*/ 8092440 w 8092440"/>
              <a:gd name="connsiteY1" fmla="*/ 0 h 11295033"/>
              <a:gd name="connsiteX2" fmla="*/ 8092440 w 8092440"/>
              <a:gd name="connsiteY2" fmla="*/ 11295033 h 11295033"/>
              <a:gd name="connsiteX3" fmla="*/ 0 w 8092440"/>
              <a:gd name="connsiteY3" fmla="*/ 11295033 h 1129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2440" h="11295033">
                <a:moveTo>
                  <a:pt x="0" y="0"/>
                </a:moveTo>
                <a:lnTo>
                  <a:pt x="8092440" y="0"/>
                </a:lnTo>
                <a:lnTo>
                  <a:pt x="8092440" y="11295033"/>
                </a:lnTo>
                <a:lnTo>
                  <a:pt x="0" y="11295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EDF4DC-621D-45A5-93B0-7E3D1110C3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47274" cy="5647517"/>
          </a:xfrm>
          <a:custGeom>
            <a:avLst/>
            <a:gdLst>
              <a:gd name="connsiteX0" fmla="*/ 0 w 8092440"/>
              <a:gd name="connsiteY0" fmla="*/ 0 h 11295033"/>
              <a:gd name="connsiteX1" fmla="*/ 8092440 w 8092440"/>
              <a:gd name="connsiteY1" fmla="*/ 0 h 11295033"/>
              <a:gd name="connsiteX2" fmla="*/ 8092440 w 8092440"/>
              <a:gd name="connsiteY2" fmla="*/ 11295033 h 11295033"/>
              <a:gd name="connsiteX3" fmla="*/ 0 w 8092440"/>
              <a:gd name="connsiteY3" fmla="*/ 11295033 h 1129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2440" h="11295033">
                <a:moveTo>
                  <a:pt x="0" y="0"/>
                </a:moveTo>
                <a:lnTo>
                  <a:pt x="8092440" y="0"/>
                </a:lnTo>
                <a:lnTo>
                  <a:pt x="8092440" y="11295033"/>
                </a:lnTo>
                <a:lnTo>
                  <a:pt x="0" y="11295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27F5EA-AF6C-4105-93C8-4DD193412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293269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3BECF9-B1AA-4F2D-A0A9-D26194E75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5302"/>
            <a:ext cx="12192000" cy="293269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A5BB1C-4557-4303-80FD-A4B824AADD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4193" y="0"/>
            <a:ext cx="5777807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C43E71-0558-4187-9986-0227B1860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1945" y="381001"/>
            <a:ext cx="2799810" cy="6096000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Multipl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CEDFE82-B40E-4DA0-BD86-6CD3AD2985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632794"/>
            <a:ext cx="12192000" cy="2959071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E2DE36A-FFF9-4B0F-8E57-F2D0F8E00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8813" y="2029969"/>
            <a:ext cx="3117900" cy="207568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14FE7D6-6947-4B88-8F20-7EC43E9CD4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287" y="2029969"/>
            <a:ext cx="3117900" cy="207568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ECDD56E4-C145-4748-8E57-2B0CC2774B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151050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27513FD6-8CFC-448E-8001-0917C2416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162" y="1877992"/>
            <a:ext cx="5463427" cy="3102017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8642C50D-6F63-454D-BD6C-6076F6F753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EEBB2783-4CDB-4904-9AA5-939820667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EDB4383-0990-42AF-97DE-D3C6B14FF5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2192001" cy="3938954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6F2F9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469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98FBB-D28C-4E63-967F-97881F33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402105-0106-4A48-8C68-17E89C9F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E401A-CBA4-494D-AB55-AF62B64C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04B-2575-4C7E-8C1D-9F60B3A2E5A2}" type="datetime1">
              <a:rPr lang="es-ES" smtClean="0"/>
              <a:t>14/09/2020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3A4C8C-B272-4067-BF8B-27F1A39F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8503C-9FD4-42BA-9BB5-24A2F2E5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BCAAD-D184-45EA-8E76-6505D671E24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61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CFBF8-0441-4513-9B81-BE730996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C3DF9-796B-4FFF-85E7-2864C5532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58B7A3-7955-4731-9C9D-F5E724C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7A5B-4373-4D32-AEFD-555B1FFE2210}" type="datetime1">
              <a:rPr lang="es-ES" smtClean="0"/>
              <a:t>14/09/2020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B31738-54F6-4BD7-9BD2-2132A676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FB572B-195C-4DCD-907B-2CB1D0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0CE0-DE73-48BF-84FF-BB887F910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7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A1A5BD-99FF-46D5-A7EF-EF3DC64E80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2481" y="1381539"/>
            <a:ext cx="4339492" cy="5095461"/>
          </a:xfrm>
          <a:custGeom>
            <a:avLst/>
            <a:gdLst>
              <a:gd name="connsiteX0" fmla="*/ 0 w 8676723"/>
              <a:gd name="connsiteY0" fmla="*/ 0 h 10190922"/>
              <a:gd name="connsiteX1" fmla="*/ 8676723 w 8676723"/>
              <a:gd name="connsiteY1" fmla="*/ 0 h 10190922"/>
              <a:gd name="connsiteX2" fmla="*/ 8676723 w 8676723"/>
              <a:gd name="connsiteY2" fmla="*/ 10190922 h 10190922"/>
              <a:gd name="connsiteX3" fmla="*/ 0 w 8676723"/>
              <a:gd name="connsiteY3" fmla="*/ 10190922 h 1019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6723" h="10190922">
                <a:moveTo>
                  <a:pt x="0" y="0"/>
                </a:moveTo>
                <a:lnTo>
                  <a:pt x="8676723" y="0"/>
                </a:lnTo>
                <a:lnTo>
                  <a:pt x="8676723" y="10190922"/>
                </a:lnTo>
                <a:lnTo>
                  <a:pt x="0" y="101909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B8EAF-E70B-4794-93A0-E2396C10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B3004-EDF4-4277-A918-A36101FEF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6747A-14FB-409A-85FE-B087F90E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448E-8FC9-4242-A62D-448B66D61AAD}" type="datetime1">
              <a:rPr lang="es-ES" smtClean="0"/>
              <a:t>14/09/2020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1FA1C3-6B32-4B7B-BF79-0AC9725A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F21E20-FFA1-4C10-9C2C-FEC007AD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0CE0-DE73-48BF-84FF-BB887F910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98FBB-D28C-4E63-967F-97881F33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402105-0106-4A48-8C68-17E89C9F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E401A-CBA4-494D-AB55-AF62B64C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04B-2575-4C7E-8C1D-9F60B3A2E5A2}" type="datetime1">
              <a:rPr lang="es-ES" smtClean="0"/>
              <a:t>14/09/2020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3A4C8C-B272-4067-BF8B-27F1A39F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8503C-9FD4-42BA-9BB5-24A2F2E5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BCAAD-D184-45EA-8E76-6505D671E24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07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08349-761B-4FA3-AF92-B38654B5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DEAB3-22BA-4F07-9805-CA6ECB046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261894-B15B-487B-A2F9-751AB86C9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392706-86B9-43AF-9A53-6CC87272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4248-07BC-4366-88A6-8D5569040ADC}" type="datetime1">
              <a:rPr lang="es-ES" smtClean="0"/>
              <a:t>14/09/2020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ABB464-AFAF-4F7A-86B8-CCBB29EC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0126DA-9543-4001-87F9-6C5DB10F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0CE0-DE73-48BF-84FF-BB887F910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6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03E47-8258-4231-BC1B-B88766F7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B84AA8-779D-4C58-BC62-C93C3427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22DABF-9ECB-4098-AB41-67E9988AA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5F7056-6462-49ED-9977-79C11FA87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DC78B7-9742-40BB-855A-64E0474B6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F48179-00D6-46E4-A5A8-52CA296D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4909-0293-4CA2-AF35-2CC977979369}" type="datetime1">
              <a:rPr lang="es-ES" smtClean="0"/>
              <a:t>14/09/2020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D7808E-83BF-4CFA-8B9F-F6715591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B6F457-34A3-4E56-B19F-20DBA00F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0CE0-DE73-48BF-84FF-BB887F910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5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2C067-424B-4E04-ABD0-5A4EE475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BF2D2C-B8D6-416A-8BFF-96A26153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658-03E4-4FFA-8AB1-590293E9CDB3}" type="datetime1">
              <a:rPr lang="es-ES" smtClean="0"/>
              <a:t>14/09/2020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C3860E-D892-4655-B98D-CFF84409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BA59DE-0C05-4F65-B4FC-0E4970BC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0CE0-DE73-48BF-84FF-BB887F910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5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0C6D51-3078-4F9F-9961-AE8A32F4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D5A0-E676-48A6-91CB-32E21021B479}" type="datetime1">
              <a:rPr lang="es-ES" smtClean="0"/>
              <a:t>14/09/2020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6C8F37-0816-49AD-A1DE-D4DC06CA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691A4D-A705-4EB6-87D8-C5ADBED0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0CE0-DE73-48BF-84FF-BB887F910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1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2D956-6194-4181-8E36-BB0763EA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8A67D-FC8A-4EBF-8091-0124CE24C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FC05EE-8A21-4F01-B90F-1F17E3FAE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DB765C-6960-46D9-B390-A767EF05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0003-AD42-4027-8578-F2B768441191}" type="datetime1">
              <a:rPr lang="es-ES" smtClean="0"/>
              <a:t>14/09/2020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213C20-DC4D-4345-80C1-B92516C8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2D7A9D-7694-4D7D-99F2-D8CD3C55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0CE0-DE73-48BF-84FF-BB887F910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CBD90-F943-431C-801A-186A9D2B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C67261-A485-41F2-8579-CB40CDBA9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FBD6BD-E5C9-4043-ABC9-32A68BEAB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3460FE-B79A-4D8B-B2AA-6838BB94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944-3936-4E16-AC68-D782BF41E13E}" type="datetime1">
              <a:rPr lang="es-ES" smtClean="0"/>
              <a:t>14/09/2020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3452DB-ADD5-45F6-9445-37453126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7689A4-51B6-4229-A3AB-A316838A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0CE0-DE73-48BF-84FF-BB887F910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8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77B4E-9925-4B4D-8674-F1BBE7F8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343922-CD9A-4FC5-9F39-AB02885D9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059644-C210-42D6-B59B-96E4DED7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8CEA-9D2A-4870-A322-F401E025E555}" type="datetime1">
              <a:rPr lang="es-ES" smtClean="0"/>
              <a:t>14/09/2020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7317D5-B64D-4371-9D5A-A62DA1C4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DDC237-96C3-4AF3-B4F2-8251993C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0CE0-DE73-48BF-84FF-BB887F910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1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FA065F-DCE2-41F1-AC54-51F4E9F99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B5C2D9-B98D-4129-90AC-E71F34C0C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FA5958-6747-42B8-8097-EBFD2C42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A88-8D67-4D1C-9166-D1A912CD9CEE}" type="datetime1">
              <a:rPr lang="es-ES" smtClean="0"/>
              <a:t>14/09/2020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187B57-13DC-40F3-83BA-5F0EF791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54DD0C-4540-4048-BED9-576CE569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0CE0-DE73-48BF-84FF-BB887F910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5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C18746-71F2-4909-8B65-F086CCD10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33355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3942" y="1339594"/>
            <a:ext cx="9941600" cy="542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73392" y="6342033"/>
            <a:ext cx="198773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BA057B9-EB3D-4DA6-AA72-8B3ADE0FAF7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493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F5F3187-4463-4876-B3FB-3D7B42E459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D4DE07-2047-4767-A1E4-4AB027502B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A1A5BD-99FF-46D5-A7EF-EF3DC64E80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2481" y="1381539"/>
            <a:ext cx="4339492" cy="5095461"/>
          </a:xfrm>
          <a:custGeom>
            <a:avLst/>
            <a:gdLst>
              <a:gd name="connsiteX0" fmla="*/ 0 w 8676723"/>
              <a:gd name="connsiteY0" fmla="*/ 0 h 10190922"/>
              <a:gd name="connsiteX1" fmla="*/ 8676723 w 8676723"/>
              <a:gd name="connsiteY1" fmla="*/ 0 h 10190922"/>
              <a:gd name="connsiteX2" fmla="*/ 8676723 w 8676723"/>
              <a:gd name="connsiteY2" fmla="*/ 10190922 h 10190922"/>
              <a:gd name="connsiteX3" fmla="*/ 0 w 8676723"/>
              <a:gd name="connsiteY3" fmla="*/ 10190922 h 1019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6723" h="10190922">
                <a:moveTo>
                  <a:pt x="0" y="0"/>
                </a:moveTo>
                <a:lnTo>
                  <a:pt x="8676723" y="0"/>
                </a:lnTo>
                <a:lnTo>
                  <a:pt x="8676723" y="10190922"/>
                </a:lnTo>
                <a:lnTo>
                  <a:pt x="0" y="101909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C18746-71F2-4909-8B65-F086CCD10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33355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C18746-71F2-4909-8B65-F086CCD10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8645" y="0"/>
            <a:ext cx="6233355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5151F2D-774F-49A3-94BD-A36C1F1F07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4114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AA47602-BBEC-4DF8-BB4B-7EE1DBA17A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4AC42-CF26-4CB7-8CFE-3C61164D8E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42900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9808670-CEBC-4977-91AD-A965BDD50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6560" y="3899162"/>
            <a:ext cx="1477584" cy="1477199"/>
          </a:xfrm>
          <a:custGeom>
            <a:avLst/>
            <a:gdLst>
              <a:gd name="connsiteX0" fmla="*/ 1477199 w 2954398"/>
              <a:gd name="connsiteY0" fmla="*/ 0 h 2954398"/>
              <a:gd name="connsiteX1" fmla="*/ 2954398 w 2954398"/>
              <a:gd name="connsiteY1" fmla="*/ 1477199 h 2954398"/>
              <a:gd name="connsiteX2" fmla="*/ 1477199 w 2954398"/>
              <a:gd name="connsiteY2" fmla="*/ 2954398 h 2954398"/>
              <a:gd name="connsiteX3" fmla="*/ 0 w 2954398"/>
              <a:gd name="connsiteY3" fmla="*/ 1477199 h 2954398"/>
              <a:gd name="connsiteX4" fmla="*/ 1477199 w 2954398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8" h="2954398">
                <a:moveTo>
                  <a:pt x="1477199" y="0"/>
                </a:moveTo>
                <a:cubicBezTo>
                  <a:pt x="2293033" y="0"/>
                  <a:pt x="2954398" y="661365"/>
                  <a:pt x="2954398" y="1477199"/>
                </a:cubicBezTo>
                <a:cubicBezTo>
                  <a:pt x="2954398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68DABD1-FE2F-493B-9F72-EC2893B54E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553" y="3899162"/>
            <a:ext cx="1477584" cy="1477199"/>
          </a:xfrm>
          <a:custGeom>
            <a:avLst/>
            <a:gdLst>
              <a:gd name="connsiteX0" fmla="*/ 1477199 w 2954399"/>
              <a:gd name="connsiteY0" fmla="*/ 0 h 2954398"/>
              <a:gd name="connsiteX1" fmla="*/ 2954399 w 2954399"/>
              <a:gd name="connsiteY1" fmla="*/ 1477199 h 2954398"/>
              <a:gd name="connsiteX2" fmla="*/ 1477199 w 2954399"/>
              <a:gd name="connsiteY2" fmla="*/ 2954398 h 2954398"/>
              <a:gd name="connsiteX3" fmla="*/ 0 w 2954399"/>
              <a:gd name="connsiteY3" fmla="*/ 1477199 h 2954398"/>
              <a:gd name="connsiteX4" fmla="*/ 1477199 w 2954399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9" h="2954398">
                <a:moveTo>
                  <a:pt x="1477199" y="0"/>
                </a:moveTo>
                <a:cubicBezTo>
                  <a:pt x="2293033" y="0"/>
                  <a:pt x="2954399" y="661365"/>
                  <a:pt x="2954399" y="1477199"/>
                </a:cubicBezTo>
                <a:cubicBezTo>
                  <a:pt x="2954399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F79B08-326C-4FF6-936F-EDF936F25D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6560" y="1647477"/>
            <a:ext cx="1477584" cy="1477199"/>
          </a:xfrm>
          <a:custGeom>
            <a:avLst/>
            <a:gdLst>
              <a:gd name="connsiteX0" fmla="*/ 1477199 w 2954398"/>
              <a:gd name="connsiteY0" fmla="*/ 0 h 2954398"/>
              <a:gd name="connsiteX1" fmla="*/ 2954398 w 2954398"/>
              <a:gd name="connsiteY1" fmla="*/ 1477199 h 2954398"/>
              <a:gd name="connsiteX2" fmla="*/ 1477199 w 2954398"/>
              <a:gd name="connsiteY2" fmla="*/ 2954398 h 2954398"/>
              <a:gd name="connsiteX3" fmla="*/ 0 w 2954398"/>
              <a:gd name="connsiteY3" fmla="*/ 1477199 h 2954398"/>
              <a:gd name="connsiteX4" fmla="*/ 1477199 w 2954398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8" h="2954398">
                <a:moveTo>
                  <a:pt x="1477199" y="0"/>
                </a:moveTo>
                <a:cubicBezTo>
                  <a:pt x="2293033" y="0"/>
                  <a:pt x="2954398" y="661365"/>
                  <a:pt x="2954398" y="1477199"/>
                </a:cubicBezTo>
                <a:cubicBezTo>
                  <a:pt x="2954398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B54812-F80B-4F71-BC87-032CC8157C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0553" y="1647477"/>
            <a:ext cx="1477584" cy="1477199"/>
          </a:xfrm>
          <a:custGeom>
            <a:avLst/>
            <a:gdLst>
              <a:gd name="connsiteX0" fmla="*/ 1477199 w 2954399"/>
              <a:gd name="connsiteY0" fmla="*/ 0 h 2954398"/>
              <a:gd name="connsiteX1" fmla="*/ 2954399 w 2954399"/>
              <a:gd name="connsiteY1" fmla="*/ 1477199 h 2954398"/>
              <a:gd name="connsiteX2" fmla="*/ 1477199 w 2954399"/>
              <a:gd name="connsiteY2" fmla="*/ 2954398 h 2954398"/>
              <a:gd name="connsiteX3" fmla="*/ 0 w 2954399"/>
              <a:gd name="connsiteY3" fmla="*/ 1477199 h 2954398"/>
              <a:gd name="connsiteX4" fmla="*/ 1477199 w 2954399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9" h="2954398">
                <a:moveTo>
                  <a:pt x="1477199" y="0"/>
                </a:moveTo>
                <a:cubicBezTo>
                  <a:pt x="2293033" y="0"/>
                  <a:pt x="2954399" y="661365"/>
                  <a:pt x="2954399" y="1477199"/>
                </a:cubicBezTo>
                <a:cubicBezTo>
                  <a:pt x="2954399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C18746-71F2-4909-8B65-F086CCD10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8645" y="0"/>
            <a:ext cx="6233355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E1112D-4B5D-4C40-8998-71989BDCDB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3716" y="1868557"/>
            <a:ext cx="1958518" cy="1958008"/>
          </a:xfrm>
          <a:custGeom>
            <a:avLst/>
            <a:gdLst>
              <a:gd name="connsiteX0" fmla="*/ 2216426 w 4432852"/>
              <a:gd name="connsiteY0" fmla="*/ 0 h 4432852"/>
              <a:gd name="connsiteX1" fmla="*/ 4432852 w 4432852"/>
              <a:gd name="connsiteY1" fmla="*/ 2216426 h 4432852"/>
              <a:gd name="connsiteX2" fmla="*/ 2216426 w 4432852"/>
              <a:gd name="connsiteY2" fmla="*/ 4432852 h 4432852"/>
              <a:gd name="connsiteX3" fmla="*/ 0 w 4432852"/>
              <a:gd name="connsiteY3" fmla="*/ 2216426 h 4432852"/>
              <a:gd name="connsiteX4" fmla="*/ 2216426 w 4432852"/>
              <a:gd name="connsiteY4" fmla="*/ 0 h 4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852" h="4432852">
                <a:moveTo>
                  <a:pt x="2216426" y="0"/>
                </a:moveTo>
                <a:cubicBezTo>
                  <a:pt x="3440524" y="0"/>
                  <a:pt x="4432852" y="992328"/>
                  <a:pt x="4432852" y="2216426"/>
                </a:cubicBezTo>
                <a:cubicBezTo>
                  <a:pt x="4432852" y="3440524"/>
                  <a:pt x="3440524" y="4432852"/>
                  <a:pt x="2216426" y="4432852"/>
                </a:cubicBezTo>
                <a:cubicBezTo>
                  <a:pt x="992328" y="4432852"/>
                  <a:pt x="0" y="3440524"/>
                  <a:pt x="0" y="2216426"/>
                </a:cubicBezTo>
                <a:cubicBezTo>
                  <a:pt x="0" y="992328"/>
                  <a:pt x="992328" y="0"/>
                  <a:pt x="2216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F9927-646B-4B7F-BF59-0B435F5DC3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9409" y="1868557"/>
            <a:ext cx="1958518" cy="1958008"/>
          </a:xfrm>
          <a:custGeom>
            <a:avLst/>
            <a:gdLst>
              <a:gd name="connsiteX0" fmla="*/ 2216426 w 4432852"/>
              <a:gd name="connsiteY0" fmla="*/ 0 h 4432852"/>
              <a:gd name="connsiteX1" fmla="*/ 4432852 w 4432852"/>
              <a:gd name="connsiteY1" fmla="*/ 2216426 h 4432852"/>
              <a:gd name="connsiteX2" fmla="*/ 2216426 w 4432852"/>
              <a:gd name="connsiteY2" fmla="*/ 4432852 h 4432852"/>
              <a:gd name="connsiteX3" fmla="*/ 0 w 4432852"/>
              <a:gd name="connsiteY3" fmla="*/ 2216426 h 4432852"/>
              <a:gd name="connsiteX4" fmla="*/ 2216426 w 4432852"/>
              <a:gd name="connsiteY4" fmla="*/ 0 h 4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852" h="4432852">
                <a:moveTo>
                  <a:pt x="2216426" y="0"/>
                </a:moveTo>
                <a:cubicBezTo>
                  <a:pt x="3440524" y="0"/>
                  <a:pt x="4432852" y="992328"/>
                  <a:pt x="4432852" y="2216426"/>
                </a:cubicBezTo>
                <a:cubicBezTo>
                  <a:pt x="4432852" y="3440524"/>
                  <a:pt x="3440524" y="4432852"/>
                  <a:pt x="2216426" y="4432852"/>
                </a:cubicBezTo>
                <a:cubicBezTo>
                  <a:pt x="992328" y="4432852"/>
                  <a:pt x="0" y="3440524"/>
                  <a:pt x="0" y="2216426"/>
                </a:cubicBezTo>
                <a:cubicBezTo>
                  <a:pt x="0" y="992328"/>
                  <a:pt x="992328" y="0"/>
                  <a:pt x="2216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079AD4A-47B7-4211-8910-2ACE7E7CBE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5103" y="1868557"/>
            <a:ext cx="1958518" cy="1958008"/>
          </a:xfrm>
          <a:custGeom>
            <a:avLst/>
            <a:gdLst>
              <a:gd name="connsiteX0" fmla="*/ 2216426 w 4432852"/>
              <a:gd name="connsiteY0" fmla="*/ 0 h 4432852"/>
              <a:gd name="connsiteX1" fmla="*/ 4432852 w 4432852"/>
              <a:gd name="connsiteY1" fmla="*/ 2216426 h 4432852"/>
              <a:gd name="connsiteX2" fmla="*/ 2216426 w 4432852"/>
              <a:gd name="connsiteY2" fmla="*/ 4432852 h 4432852"/>
              <a:gd name="connsiteX3" fmla="*/ 0 w 4432852"/>
              <a:gd name="connsiteY3" fmla="*/ 2216426 h 4432852"/>
              <a:gd name="connsiteX4" fmla="*/ 2216426 w 4432852"/>
              <a:gd name="connsiteY4" fmla="*/ 0 h 4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852" h="4432852">
                <a:moveTo>
                  <a:pt x="2216426" y="0"/>
                </a:moveTo>
                <a:cubicBezTo>
                  <a:pt x="3440524" y="0"/>
                  <a:pt x="4432852" y="992328"/>
                  <a:pt x="4432852" y="2216426"/>
                </a:cubicBezTo>
                <a:cubicBezTo>
                  <a:pt x="4432852" y="3440524"/>
                  <a:pt x="3440524" y="4432852"/>
                  <a:pt x="2216426" y="4432852"/>
                </a:cubicBezTo>
                <a:cubicBezTo>
                  <a:pt x="992328" y="4432852"/>
                  <a:pt x="0" y="3440524"/>
                  <a:pt x="0" y="2216426"/>
                </a:cubicBezTo>
                <a:cubicBezTo>
                  <a:pt x="0" y="992328"/>
                  <a:pt x="992328" y="0"/>
                  <a:pt x="2216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0A49D4-1A83-4C90-B72D-D447BD8AF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456432"/>
            <a:ext cx="6712386" cy="3401568"/>
          </a:xfrm>
          <a:custGeom>
            <a:avLst/>
            <a:gdLst>
              <a:gd name="connsiteX0" fmla="*/ 0 w 13421276"/>
              <a:gd name="connsiteY0" fmla="*/ 0 h 6803136"/>
              <a:gd name="connsiteX1" fmla="*/ 13421276 w 13421276"/>
              <a:gd name="connsiteY1" fmla="*/ 0 h 6803136"/>
              <a:gd name="connsiteX2" fmla="*/ 13421276 w 13421276"/>
              <a:gd name="connsiteY2" fmla="*/ 6803136 h 6803136"/>
              <a:gd name="connsiteX3" fmla="*/ 0 w 13421276"/>
              <a:gd name="connsiteY3" fmla="*/ 6803136 h 680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6803136">
                <a:moveTo>
                  <a:pt x="0" y="0"/>
                </a:moveTo>
                <a:lnTo>
                  <a:pt x="13421276" y="0"/>
                </a:lnTo>
                <a:lnTo>
                  <a:pt x="13421276" y="6803136"/>
                </a:lnTo>
                <a:lnTo>
                  <a:pt x="0" y="6803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81FF4A-33D8-4EC6-B3CB-52A9657FE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12386" cy="3401569"/>
          </a:xfrm>
          <a:custGeom>
            <a:avLst/>
            <a:gdLst>
              <a:gd name="connsiteX0" fmla="*/ 0 w 13421276"/>
              <a:gd name="connsiteY0" fmla="*/ 0 h 6803137"/>
              <a:gd name="connsiteX1" fmla="*/ 13421276 w 13421276"/>
              <a:gd name="connsiteY1" fmla="*/ 0 h 6803137"/>
              <a:gd name="connsiteX2" fmla="*/ 13421276 w 13421276"/>
              <a:gd name="connsiteY2" fmla="*/ 6803137 h 6803137"/>
              <a:gd name="connsiteX3" fmla="*/ 0 w 13421276"/>
              <a:gd name="connsiteY3" fmla="*/ 6803137 h 680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6803137">
                <a:moveTo>
                  <a:pt x="0" y="0"/>
                </a:moveTo>
                <a:lnTo>
                  <a:pt x="13421276" y="0"/>
                </a:lnTo>
                <a:lnTo>
                  <a:pt x="13421276" y="6803137"/>
                </a:lnTo>
                <a:lnTo>
                  <a:pt x="0" y="6803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Easy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ED99C29-42C8-4AB8-B9E0-5A6745E02E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79614" y="4594860"/>
            <a:ext cx="6712386" cy="2263140"/>
          </a:xfrm>
          <a:custGeom>
            <a:avLst/>
            <a:gdLst>
              <a:gd name="connsiteX0" fmla="*/ 0 w 13421276"/>
              <a:gd name="connsiteY0" fmla="*/ 0 h 4526280"/>
              <a:gd name="connsiteX1" fmla="*/ 13421276 w 13421276"/>
              <a:gd name="connsiteY1" fmla="*/ 0 h 4526280"/>
              <a:gd name="connsiteX2" fmla="*/ 13421276 w 13421276"/>
              <a:gd name="connsiteY2" fmla="*/ 4526280 h 4526280"/>
              <a:gd name="connsiteX3" fmla="*/ 0 w 13421276"/>
              <a:gd name="connsiteY3" fmla="*/ 4526280 h 452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80">
                <a:moveTo>
                  <a:pt x="0" y="0"/>
                </a:moveTo>
                <a:lnTo>
                  <a:pt x="13421276" y="0"/>
                </a:lnTo>
                <a:lnTo>
                  <a:pt x="13421276" y="4526280"/>
                </a:lnTo>
                <a:lnTo>
                  <a:pt x="0" y="4526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3FC52A-00B8-417C-9A16-36B6EDF4CB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9614" y="2297430"/>
            <a:ext cx="6712386" cy="2263140"/>
          </a:xfrm>
          <a:custGeom>
            <a:avLst/>
            <a:gdLst>
              <a:gd name="connsiteX0" fmla="*/ 0 w 13421276"/>
              <a:gd name="connsiteY0" fmla="*/ 0 h 4526280"/>
              <a:gd name="connsiteX1" fmla="*/ 13421276 w 13421276"/>
              <a:gd name="connsiteY1" fmla="*/ 0 h 4526280"/>
              <a:gd name="connsiteX2" fmla="*/ 13421276 w 13421276"/>
              <a:gd name="connsiteY2" fmla="*/ 4526280 h 4526280"/>
              <a:gd name="connsiteX3" fmla="*/ 0 w 13421276"/>
              <a:gd name="connsiteY3" fmla="*/ 4526280 h 452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80">
                <a:moveTo>
                  <a:pt x="0" y="0"/>
                </a:moveTo>
                <a:lnTo>
                  <a:pt x="13421276" y="0"/>
                </a:lnTo>
                <a:lnTo>
                  <a:pt x="13421276" y="4526280"/>
                </a:lnTo>
                <a:lnTo>
                  <a:pt x="0" y="4526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B2E6C2-F38D-4389-A599-2F4FB2A880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9614" y="1"/>
            <a:ext cx="6712386" cy="2263140"/>
          </a:xfrm>
          <a:custGeom>
            <a:avLst/>
            <a:gdLst>
              <a:gd name="connsiteX0" fmla="*/ 0 w 13421276"/>
              <a:gd name="connsiteY0" fmla="*/ 0 h 4526279"/>
              <a:gd name="connsiteX1" fmla="*/ 13421276 w 13421276"/>
              <a:gd name="connsiteY1" fmla="*/ 0 h 4526279"/>
              <a:gd name="connsiteX2" fmla="*/ 13421276 w 13421276"/>
              <a:gd name="connsiteY2" fmla="*/ 4526279 h 4526279"/>
              <a:gd name="connsiteX3" fmla="*/ 0 w 13421276"/>
              <a:gd name="connsiteY3" fmla="*/ 4526279 h 452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79">
                <a:moveTo>
                  <a:pt x="0" y="0"/>
                </a:moveTo>
                <a:lnTo>
                  <a:pt x="13421276" y="0"/>
                </a:lnTo>
                <a:lnTo>
                  <a:pt x="13421276" y="4526279"/>
                </a:lnTo>
                <a:lnTo>
                  <a:pt x="0" y="45262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B522C6-713A-4708-BDAA-0F44B6E0F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18233979 w 24377649"/>
              <a:gd name="connsiteY0" fmla="*/ 0 h 13716000"/>
              <a:gd name="connsiteX1" fmla="*/ 24377649 w 24377649"/>
              <a:gd name="connsiteY1" fmla="*/ 0 h 13716000"/>
              <a:gd name="connsiteX2" fmla="*/ 24377649 w 24377649"/>
              <a:gd name="connsiteY2" fmla="*/ 13716000 h 13716000"/>
              <a:gd name="connsiteX3" fmla="*/ 18233979 w 24377649"/>
              <a:gd name="connsiteY3" fmla="*/ 13716000 h 13716000"/>
              <a:gd name="connsiteX4" fmla="*/ 0 w 24377649"/>
              <a:gd name="connsiteY4" fmla="*/ 0 h 13716000"/>
              <a:gd name="connsiteX5" fmla="*/ 6143670 w 24377649"/>
              <a:gd name="connsiteY5" fmla="*/ 0 h 13716000"/>
              <a:gd name="connsiteX6" fmla="*/ 6143670 w 24377649"/>
              <a:gd name="connsiteY6" fmla="*/ 13716000 h 13716000"/>
              <a:gd name="connsiteX7" fmla="*/ 0 w 24377649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7649" h="13716000">
                <a:moveTo>
                  <a:pt x="18233979" y="0"/>
                </a:moveTo>
                <a:lnTo>
                  <a:pt x="24377649" y="0"/>
                </a:lnTo>
                <a:lnTo>
                  <a:pt x="24377649" y="13716000"/>
                </a:lnTo>
                <a:lnTo>
                  <a:pt x="18233979" y="13716000"/>
                </a:lnTo>
                <a:close/>
                <a:moveTo>
                  <a:pt x="0" y="0"/>
                </a:moveTo>
                <a:lnTo>
                  <a:pt x="6143670" y="0"/>
                </a:lnTo>
                <a:lnTo>
                  <a:pt x="614367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828569-FDE4-4FFD-9949-23CC61783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342900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07D48D3-2E9E-4AD8-9C04-33B4865380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42900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A8B91F-10B8-48F5-ABD5-9660626E7E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1" y="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0F48CB-B20B-4900-8C50-D05B689D30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8100C-D0CF-41C5-BED6-0D7A2E937E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717236"/>
            <a:ext cx="12192000" cy="3140765"/>
          </a:xfrm>
          <a:custGeom>
            <a:avLst/>
            <a:gdLst>
              <a:gd name="connsiteX0" fmla="*/ 0 w 13421276"/>
              <a:gd name="connsiteY0" fmla="*/ 0 h 4526280"/>
              <a:gd name="connsiteX1" fmla="*/ 13421276 w 13421276"/>
              <a:gd name="connsiteY1" fmla="*/ 0 h 4526280"/>
              <a:gd name="connsiteX2" fmla="*/ 13421276 w 13421276"/>
              <a:gd name="connsiteY2" fmla="*/ 4526280 h 4526280"/>
              <a:gd name="connsiteX3" fmla="*/ 0 w 13421276"/>
              <a:gd name="connsiteY3" fmla="*/ 4526280 h 452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80">
                <a:moveTo>
                  <a:pt x="0" y="0"/>
                </a:moveTo>
                <a:lnTo>
                  <a:pt x="13421276" y="0"/>
                </a:lnTo>
                <a:lnTo>
                  <a:pt x="13421276" y="4526280"/>
                </a:lnTo>
                <a:lnTo>
                  <a:pt x="0" y="4526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5FF7A20-77B9-4E32-8442-F724601FF1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5747" y="2311470"/>
            <a:ext cx="2235642" cy="2235060"/>
          </a:xfrm>
          <a:custGeom>
            <a:avLst/>
            <a:gdLst>
              <a:gd name="connsiteX0" fmla="*/ 2235060 w 4470120"/>
              <a:gd name="connsiteY0" fmla="*/ 0 h 4470120"/>
              <a:gd name="connsiteX1" fmla="*/ 4470120 w 4470120"/>
              <a:gd name="connsiteY1" fmla="*/ 2235060 h 4470120"/>
              <a:gd name="connsiteX2" fmla="*/ 2235060 w 4470120"/>
              <a:gd name="connsiteY2" fmla="*/ 4470120 h 4470120"/>
              <a:gd name="connsiteX3" fmla="*/ 0 w 4470120"/>
              <a:gd name="connsiteY3" fmla="*/ 2235060 h 4470120"/>
              <a:gd name="connsiteX4" fmla="*/ 2235060 w 4470120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0" h="4470120">
                <a:moveTo>
                  <a:pt x="2235060" y="0"/>
                </a:moveTo>
                <a:cubicBezTo>
                  <a:pt x="3469450" y="0"/>
                  <a:pt x="4470120" y="1000670"/>
                  <a:pt x="4470120" y="2235060"/>
                </a:cubicBezTo>
                <a:cubicBezTo>
                  <a:pt x="4470120" y="3469450"/>
                  <a:pt x="3469450" y="4470120"/>
                  <a:pt x="2235060" y="4470120"/>
                </a:cubicBezTo>
                <a:cubicBezTo>
                  <a:pt x="1000670" y="4470120"/>
                  <a:pt x="0" y="3469450"/>
                  <a:pt x="0" y="2235060"/>
                </a:cubicBezTo>
                <a:cubicBezTo>
                  <a:pt x="0" y="1000670"/>
                  <a:pt x="1000670" y="0"/>
                  <a:pt x="22350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BDB1FD8-D55A-41D9-95B6-D5CA3264A4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4035" y="2311470"/>
            <a:ext cx="2235643" cy="2235060"/>
          </a:xfrm>
          <a:custGeom>
            <a:avLst/>
            <a:gdLst>
              <a:gd name="connsiteX0" fmla="*/ 2235061 w 4470121"/>
              <a:gd name="connsiteY0" fmla="*/ 0 h 4470120"/>
              <a:gd name="connsiteX1" fmla="*/ 4470121 w 4470121"/>
              <a:gd name="connsiteY1" fmla="*/ 2235060 h 4470120"/>
              <a:gd name="connsiteX2" fmla="*/ 2235061 w 4470121"/>
              <a:gd name="connsiteY2" fmla="*/ 4470120 h 4470120"/>
              <a:gd name="connsiteX3" fmla="*/ 0 w 4470121"/>
              <a:gd name="connsiteY3" fmla="*/ 2235060 h 4470120"/>
              <a:gd name="connsiteX4" fmla="*/ 2235061 w 4470121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1" h="4470120">
                <a:moveTo>
                  <a:pt x="2235061" y="0"/>
                </a:moveTo>
                <a:cubicBezTo>
                  <a:pt x="3469451" y="0"/>
                  <a:pt x="4470121" y="1000670"/>
                  <a:pt x="4470121" y="2235060"/>
                </a:cubicBezTo>
                <a:cubicBezTo>
                  <a:pt x="4470121" y="3469450"/>
                  <a:pt x="3469451" y="4470120"/>
                  <a:pt x="2235061" y="4470120"/>
                </a:cubicBezTo>
                <a:cubicBezTo>
                  <a:pt x="1000671" y="4470120"/>
                  <a:pt x="0" y="3469450"/>
                  <a:pt x="0" y="2235060"/>
                </a:cubicBezTo>
                <a:cubicBezTo>
                  <a:pt x="0" y="1000670"/>
                  <a:pt x="1000671" y="0"/>
                  <a:pt x="22350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9AF7951-63BF-4DC3-8E3D-D77C7D04D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2323" y="2311470"/>
            <a:ext cx="2235643" cy="2235060"/>
          </a:xfrm>
          <a:custGeom>
            <a:avLst/>
            <a:gdLst>
              <a:gd name="connsiteX0" fmla="*/ 2235060 w 4470121"/>
              <a:gd name="connsiteY0" fmla="*/ 0 h 4470120"/>
              <a:gd name="connsiteX1" fmla="*/ 4470121 w 4470121"/>
              <a:gd name="connsiteY1" fmla="*/ 2235060 h 4470120"/>
              <a:gd name="connsiteX2" fmla="*/ 2235060 w 4470121"/>
              <a:gd name="connsiteY2" fmla="*/ 4470120 h 4470120"/>
              <a:gd name="connsiteX3" fmla="*/ 0 w 4470121"/>
              <a:gd name="connsiteY3" fmla="*/ 2235060 h 4470120"/>
              <a:gd name="connsiteX4" fmla="*/ 2235060 w 4470121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1" h="4470120">
                <a:moveTo>
                  <a:pt x="2235060" y="0"/>
                </a:moveTo>
                <a:cubicBezTo>
                  <a:pt x="3469450" y="0"/>
                  <a:pt x="4470121" y="1000670"/>
                  <a:pt x="4470121" y="2235060"/>
                </a:cubicBezTo>
                <a:cubicBezTo>
                  <a:pt x="4470121" y="3469450"/>
                  <a:pt x="3469450" y="4470120"/>
                  <a:pt x="2235060" y="4470120"/>
                </a:cubicBezTo>
                <a:cubicBezTo>
                  <a:pt x="1000671" y="4470120"/>
                  <a:pt x="0" y="3469450"/>
                  <a:pt x="0" y="2235060"/>
                </a:cubicBezTo>
                <a:cubicBezTo>
                  <a:pt x="0" y="1000670"/>
                  <a:pt x="1000671" y="0"/>
                  <a:pt x="22350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D2F3DA-B402-47B8-8812-6AE6D2A60A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0611" y="2311470"/>
            <a:ext cx="2235643" cy="2235060"/>
          </a:xfrm>
          <a:custGeom>
            <a:avLst/>
            <a:gdLst>
              <a:gd name="connsiteX0" fmla="*/ 2235062 w 4470122"/>
              <a:gd name="connsiteY0" fmla="*/ 0 h 4470120"/>
              <a:gd name="connsiteX1" fmla="*/ 4470122 w 4470122"/>
              <a:gd name="connsiteY1" fmla="*/ 2235060 h 4470120"/>
              <a:gd name="connsiteX2" fmla="*/ 2235062 w 4470122"/>
              <a:gd name="connsiteY2" fmla="*/ 4470120 h 4470120"/>
              <a:gd name="connsiteX3" fmla="*/ 0 w 4470122"/>
              <a:gd name="connsiteY3" fmla="*/ 2235060 h 4470120"/>
              <a:gd name="connsiteX4" fmla="*/ 2235062 w 4470122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2" h="4470120">
                <a:moveTo>
                  <a:pt x="2235062" y="0"/>
                </a:moveTo>
                <a:cubicBezTo>
                  <a:pt x="3469451" y="0"/>
                  <a:pt x="4470122" y="1000670"/>
                  <a:pt x="4470122" y="2235060"/>
                </a:cubicBezTo>
                <a:cubicBezTo>
                  <a:pt x="4470122" y="3469450"/>
                  <a:pt x="3469451" y="4470120"/>
                  <a:pt x="2235062" y="4470120"/>
                </a:cubicBezTo>
                <a:cubicBezTo>
                  <a:pt x="1000671" y="4470120"/>
                  <a:pt x="0" y="3469450"/>
                  <a:pt x="0" y="2235060"/>
                </a:cubicBezTo>
                <a:cubicBezTo>
                  <a:pt x="0" y="1000670"/>
                  <a:pt x="1000671" y="0"/>
                  <a:pt x="22350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A8D654-9495-4830-89B0-CED64BE27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1929558"/>
          </a:xfrm>
          <a:custGeom>
            <a:avLst/>
            <a:gdLst>
              <a:gd name="connsiteX0" fmla="*/ 0 w 24377650"/>
              <a:gd name="connsiteY0" fmla="*/ 0 h 3859115"/>
              <a:gd name="connsiteX1" fmla="*/ 24377650 w 24377650"/>
              <a:gd name="connsiteY1" fmla="*/ 0 h 3859115"/>
              <a:gd name="connsiteX2" fmla="*/ 24377650 w 24377650"/>
              <a:gd name="connsiteY2" fmla="*/ 3859115 h 3859115"/>
              <a:gd name="connsiteX3" fmla="*/ 0 w 24377650"/>
              <a:gd name="connsiteY3" fmla="*/ 3859115 h 3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3859115">
                <a:moveTo>
                  <a:pt x="0" y="0"/>
                </a:moveTo>
                <a:lnTo>
                  <a:pt x="24377650" y="0"/>
                </a:lnTo>
                <a:lnTo>
                  <a:pt x="24377650" y="3859115"/>
                </a:lnTo>
                <a:lnTo>
                  <a:pt x="0" y="38591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A16540-1B92-423B-A63C-BC1B913E26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928443"/>
            <a:ext cx="12192000" cy="1929558"/>
          </a:xfrm>
          <a:custGeom>
            <a:avLst/>
            <a:gdLst>
              <a:gd name="connsiteX0" fmla="*/ 0 w 24377650"/>
              <a:gd name="connsiteY0" fmla="*/ 0 h 3859115"/>
              <a:gd name="connsiteX1" fmla="*/ 24377650 w 24377650"/>
              <a:gd name="connsiteY1" fmla="*/ 0 h 3859115"/>
              <a:gd name="connsiteX2" fmla="*/ 24377650 w 24377650"/>
              <a:gd name="connsiteY2" fmla="*/ 3859115 h 3859115"/>
              <a:gd name="connsiteX3" fmla="*/ 0 w 24377650"/>
              <a:gd name="connsiteY3" fmla="*/ 3859115 h 3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3859115">
                <a:moveTo>
                  <a:pt x="0" y="0"/>
                </a:moveTo>
                <a:lnTo>
                  <a:pt x="24377650" y="0"/>
                </a:lnTo>
                <a:lnTo>
                  <a:pt x="24377650" y="3859115"/>
                </a:lnTo>
                <a:lnTo>
                  <a:pt x="0" y="38591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eative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67A8DEF-FDEE-4AD1-AB5D-8E2486EC19DB}"/>
              </a:ext>
            </a:extLst>
          </p:cNvPr>
          <p:cNvSpPr/>
          <p:nvPr userDrawn="1"/>
        </p:nvSpPr>
        <p:spPr>
          <a:xfrm>
            <a:off x="0" y="1868556"/>
            <a:ext cx="1219200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1681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mium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D2175C-B1C2-4E9D-88B0-E34054B3ED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31006" y="0"/>
            <a:ext cx="4060994" cy="2865325"/>
          </a:xfrm>
          <a:custGeom>
            <a:avLst/>
            <a:gdLst>
              <a:gd name="connsiteX0" fmla="*/ 0 w 8119872"/>
              <a:gd name="connsiteY0" fmla="*/ 0 h 5730650"/>
              <a:gd name="connsiteX1" fmla="*/ 8119872 w 8119872"/>
              <a:gd name="connsiteY1" fmla="*/ 0 h 5730650"/>
              <a:gd name="connsiteX2" fmla="*/ 8119872 w 8119872"/>
              <a:gd name="connsiteY2" fmla="*/ 5730650 h 5730650"/>
              <a:gd name="connsiteX3" fmla="*/ 0 w 8119872"/>
              <a:gd name="connsiteY3" fmla="*/ 5730650 h 57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872" h="5730650">
                <a:moveTo>
                  <a:pt x="0" y="0"/>
                </a:moveTo>
                <a:lnTo>
                  <a:pt x="8119872" y="0"/>
                </a:lnTo>
                <a:lnTo>
                  <a:pt x="8119872" y="5730650"/>
                </a:lnTo>
                <a:lnTo>
                  <a:pt x="0" y="5730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F11019-A6AD-4266-BF6B-9483AD062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5505" y="0"/>
            <a:ext cx="4060993" cy="2865325"/>
          </a:xfrm>
          <a:custGeom>
            <a:avLst/>
            <a:gdLst>
              <a:gd name="connsiteX0" fmla="*/ 0 w 8119871"/>
              <a:gd name="connsiteY0" fmla="*/ 0 h 5730650"/>
              <a:gd name="connsiteX1" fmla="*/ 8119871 w 8119871"/>
              <a:gd name="connsiteY1" fmla="*/ 0 h 5730650"/>
              <a:gd name="connsiteX2" fmla="*/ 8119871 w 8119871"/>
              <a:gd name="connsiteY2" fmla="*/ 5730650 h 5730650"/>
              <a:gd name="connsiteX3" fmla="*/ 0 w 8119871"/>
              <a:gd name="connsiteY3" fmla="*/ 5730650 h 57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871" h="5730650">
                <a:moveTo>
                  <a:pt x="0" y="0"/>
                </a:moveTo>
                <a:lnTo>
                  <a:pt x="8119871" y="0"/>
                </a:lnTo>
                <a:lnTo>
                  <a:pt x="8119871" y="5730650"/>
                </a:lnTo>
                <a:lnTo>
                  <a:pt x="0" y="5730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C848E8-3CB1-4FBF-AA50-A2A8D156EB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060994" cy="2865325"/>
          </a:xfrm>
          <a:custGeom>
            <a:avLst/>
            <a:gdLst>
              <a:gd name="connsiteX0" fmla="*/ 0 w 8119873"/>
              <a:gd name="connsiteY0" fmla="*/ 0 h 5730650"/>
              <a:gd name="connsiteX1" fmla="*/ 8119873 w 8119873"/>
              <a:gd name="connsiteY1" fmla="*/ 0 h 5730650"/>
              <a:gd name="connsiteX2" fmla="*/ 8119873 w 8119873"/>
              <a:gd name="connsiteY2" fmla="*/ 5730650 h 5730650"/>
              <a:gd name="connsiteX3" fmla="*/ 0 w 8119873"/>
              <a:gd name="connsiteY3" fmla="*/ 5730650 h 57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873" h="5730650">
                <a:moveTo>
                  <a:pt x="0" y="0"/>
                </a:moveTo>
                <a:lnTo>
                  <a:pt x="8119873" y="0"/>
                </a:lnTo>
                <a:lnTo>
                  <a:pt x="8119873" y="5730650"/>
                </a:lnTo>
                <a:lnTo>
                  <a:pt x="0" y="5730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5151F2D-774F-49A3-94BD-A36C1F1F07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4114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CB72327-19F1-4AE5-9ABB-0BC4DA3D0C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79696" y="1"/>
            <a:ext cx="3412304" cy="3411416"/>
          </a:xfrm>
          <a:custGeom>
            <a:avLst/>
            <a:gdLst>
              <a:gd name="connsiteX0" fmla="*/ 0 w 6822830"/>
              <a:gd name="connsiteY0" fmla="*/ 0 h 6822831"/>
              <a:gd name="connsiteX1" fmla="*/ 6822830 w 6822830"/>
              <a:gd name="connsiteY1" fmla="*/ 0 h 6822831"/>
              <a:gd name="connsiteX2" fmla="*/ 6822830 w 6822830"/>
              <a:gd name="connsiteY2" fmla="*/ 6822831 h 6822831"/>
              <a:gd name="connsiteX3" fmla="*/ 0 w 6822830"/>
              <a:gd name="connsiteY3" fmla="*/ 6822831 h 682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2830" h="6822831">
                <a:moveTo>
                  <a:pt x="0" y="0"/>
                </a:moveTo>
                <a:lnTo>
                  <a:pt x="6822830" y="0"/>
                </a:lnTo>
                <a:lnTo>
                  <a:pt x="6822830" y="6822831"/>
                </a:lnTo>
                <a:lnTo>
                  <a:pt x="0" y="6822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C2A2EC-DA5F-4A58-B8DE-17B43DEC63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716" y="3446587"/>
            <a:ext cx="3400285" cy="3411413"/>
          </a:xfrm>
          <a:custGeom>
            <a:avLst/>
            <a:gdLst>
              <a:gd name="connsiteX0" fmla="*/ 0 w 6798800"/>
              <a:gd name="connsiteY0" fmla="*/ 0 h 6822826"/>
              <a:gd name="connsiteX1" fmla="*/ 6798800 w 6798800"/>
              <a:gd name="connsiteY1" fmla="*/ 0 h 6822826"/>
              <a:gd name="connsiteX2" fmla="*/ 6798800 w 6798800"/>
              <a:gd name="connsiteY2" fmla="*/ 6822826 h 6822826"/>
              <a:gd name="connsiteX3" fmla="*/ 0 w 6798800"/>
              <a:gd name="connsiteY3" fmla="*/ 6822826 h 682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8800" h="6822826">
                <a:moveTo>
                  <a:pt x="0" y="0"/>
                </a:moveTo>
                <a:lnTo>
                  <a:pt x="6798800" y="0"/>
                </a:lnTo>
                <a:lnTo>
                  <a:pt x="6798800" y="6822826"/>
                </a:lnTo>
                <a:lnTo>
                  <a:pt x="0" y="68228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62F3629-ED1A-4E89-810F-65484B756E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5115" y="1500556"/>
            <a:ext cx="5313790" cy="5357444"/>
          </a:xfrm>
          <a:custGeom>
            <a:avLst/>
            <a:gdLst>
              <a:gd name="connsiteX0" fmla="*/ 0 w 10624812"/>
              <a:gd name="connsiteY0" fmla="*/ 0 h 10714888"/>
              <a:gd name="connsiteX1" fmla="*/ 10624812 w 10624812"/>
              <a:gd name="connsiteY1" fmla="*/ 0 h 10714888"/>
              <a:gd name="connsiteX2" fmla="*/ 10624812 w 10624812"/>
              <a:gd name="connsiteY2" fmla="*/ 10714888 h 10714888"/>
              <a:gd name="connsiteX3" fmla="*/ 0 w 10624812"/>
              <a:gd name="connsiteY3" fmla="*/ 10714888 h 1071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812" h="10714888">
                <a:moveTo>
                  <a:pt x="0" y="0"/>
                </a:moveTo>
                <a:lnTo>
                  <a:pt x="10624812" y="0"/>
                </a:lnTo>
                <a:lnTo>
                  <a:pt x="10624812" y="10714888"/>
                </a:lnTo>
                <a:lnTo>
                  <a:pt x="0" y="107148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56C54F-0C20-42A4-A34F-E74D73D70E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446585"/>
            <a:ext cx="3412304" cy="3411416"/>
          </a:xfrm>
          <a:custGeom>
            <a:avLst/>
            <a:gdLst>
              <a:gd name="connsiteX0" fmla="*/ 0 w 6822831"/>
              <a:gd name="connsiteY0" fmla="*/ 0 h 6822831"/>
              <a:gd name="connsiteX1" fmla="*/ 6822831 w 6822831"/>
              <a:gd name="connsiteY1" fmla="*/ 0 h 6822831"/>
              <a:gd name="connsiteX2" fmla="*/ 6822831 w 6822831"/>
              <a:gd name="connsiteY2" fmla="*/ 6822831 h 6822831"/>
              <a:gd name="connsiteX3" fmla="*/ 0 w 6822831"/>
              <a:gd name="connsiteY3" fmla="*/ 6822831 h 682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2831" h="6822831">
                <a:moveTo>
                  <a:pt x="0" y="0"/>
                </a:moveTo>
                <a:lnTo>
                  <a:pt x="6822831" y="0"/>
                </a:lnTo>
                <a:lnTo>
                  <a:pt x="6822831" y="6822831"/>
                </a:lnTo>
                <a:lnTo>
                  <a:pt x="0" y="6822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A413C3-809B-4962-879F-C1609DB3B9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412304" cy="3411414"/>
          </a:xfrm>
          <a:custGeom>
            <a:avLst/>
            <a:gdLst>
              <a:gd name="connsiteX0" fmla="*/ 0 w 6822831"/>
              <a:gd name="connsiteY0" fmla="*/ 0 h 6822827"/>
              <a:gd name="connsiteX1" fmla="*/ 6822831 w 6822831"/>
              <a:gd name="connsiteY1" fmla="*/ 0 h 6822827"/>
              <a:gd name="connsiteX2" fmla="*/ 6822831 w 6822831"/>
              <a:gd name="connsiteY2" fmla="*/ 6822827 h 6822827"/>
              <a:gd name="connsiteX3" fmla="*/ 0 w 6822831"/>
              <a:gd name="connsiteY3" fmla="*/ 6822827 h 682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2831" h="6822827">
                <a:moveTo>
                  <a:pt x="0" y="0"/>
                </a:moveTo>
                <a:lnTo>
                  <a:pt x="6822831" y="0"/>
                </a:lnTo>
                <a:lnTo>
                  <a:pt x="6822831" y="6822827"/>
                </a:lnTo>
                <a:lnTo>
                  <a:pt x="0" y="6822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9718CD3-0C85-4B6F-A072-83B3C2688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726" y="1"/>
            <a:ext cx="4047274" cy="5647517"/>
          </a:xfrm>
          <a:custGeom>
            <a:avLst/>
            <a:gdLst>
              <a:gd name="connsiteX0" fmla="*/ 0 w 8092440"/>
              <a:gd name="connsiteY0" fmla="*/ 0 h 11295033"/>
              <a:gd name="connsiteX1" fmla="*/ 8092440 w 8092440"/>
              <a:gd name="connsiteY1" fmla="*/ 0 h 11295033"/>
              <a:gd name="connsiteX2" fmla="*/ 8092440 w 8092440"/>
              <a:gd name="connsiteY2" fmla="*/ 11295033 h 11295033"/>
              <a:gd name="connsiteX3" fmla="*/ 0 w 8092440"/>
              <a:gd name="connsiteY3" fmla="*/ 11295033 h 1129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2440" h="11295033">
                <a:moveTo>
                  <a:pt x="0" y="0"/>
                </a:moveTo>
                <a:lnTo>
                  <a:pt x="8092440" y="0"/>
                </a:lnTo>
                <a:lnTo>
                  <a:pt x="8092440" y="11295033"/>
                </a:lnTo>
                <a:lnTo>
                  <a:pt x="0" y="11295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B249025-B63D-4669-AF7B-1B799F97E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2363" y="1"/>
            <a:ext cx="4047274" cy="5647517"/>
          </a:xfrm>
          <a:custGeom>
            <a:avLst/>
            <a:gdLst>
              <a:gd name="connsiteX0" fmla="*/ 0 w 8092440"/>
              <a:gd name="connsiteY0" fmla="*/ 0 h 11295033"/>
              <a:gd name="connsiteX1" fmla="*/ 8092440 w 8092440"/>
              <a:gd name="connsiteY1" fmla="*/ 0 h 11295033"/>
              <a:gd name="connsiteX2" fmla="*/ 8092440 w 8092440"/>
              <a:gd name="connsiteY2" fmla="*/ 11295033 h 11295033"/>
              <a:gd name="connsiteX3" fmla="*/ 0 w 8092440"/>
              <a:gd name="connsiteY3" fmla="*/ 11295033 h 1129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2440" h="11295033">
                <a:moveTo>
                  <a:pt x="0" y="0"/>
                </a:moveTo>
                <a:lnTo>
                  <a:pt x="8092440" y="0"/>
                </a:lnTo>
                <a:lnTo>
                  <a:pt x="8092440" y="11295033"/>
                </a:lnTo>
                <a:lnTo>
                  <a:pt x="0" y="11295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EDF4DC-621D-45A5-93B0-7E3D1110C3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47274" cy="5647517"/>
          </a:xfrm>
          <a:custGeom>
            <a:avLst/>
            <a:gdLst>
              <a:gd name="connsiteX0" fmla="*/ 0 w 8092440"/>
              <a:gd name="connsiteY0" fmla="*/ 0 h 11295033"/>
              <a:gd name="connsiteX1" fmla="*/ 8092440 w 8092440"/>
              <a:gd name="connsiteY1" fmla="*/ 0 h 11295033"/>
              <a:gd name="connsiteX2" fmla="*/ 8092440 w 8092440"/>
              <a:gd name="connsiteY2" fmla="*/ 11295033 h 11295033"/>
              <a:gd name="connsiteX3" fmla="*/ 0 w 8092440"/>
              <a:gd name="connsiteY3" fmla="*/ 11295033 h 1129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2440" h="11295033">
                <a:moveTo>
                  <a:pt x="0" y="0"/>
                </a:moveTo>
                <a:lnTo>
                  <a:pt x="8092440" y="0"/>
                </a:lnTo>
                <a:lnTo>
                  <a:pt x="8092440" y="11295033"/>
                </a:lnTo>
                <a:lnTo>
                  <a:pt x="0" y="11295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27F5EA-AF6C-4105-93C8-4DD193412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293269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3BECF9-B1AA-4F2D-A0A9-D26194E75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5302"/>
            <a:ext cx="12192000" cy="293269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A5BB1C-4557-4303-80FD-A4B824AADD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4193" y="0"/>
            <a:ext cx="5777807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C43E71-0558-4187-9986-0227B1860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1945" y="381001"/>
            <a:ext cx="2799810" cy="6096000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Multipl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CEDFE82-B40E-4DA0-BD86-6CD3AD2985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632794"/>
            <a:ext cx="12192000" cy="2959071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E2DE36A-FFF9-4B0F-8E57-F2D0F8E00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8813" y="2029969"/>
            <a:ext cx="3117900" cy="207568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14FE7D6-6947-4B88-8F20-7EC43E9CD4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287" y="2029969"/>
            <a:ext cx="3117900" cy="207568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ECDD56E4-C145-4748-8E57-2B0CC2774B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151050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27513FD6-8CFC-448E-8001-0917C2416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162" y="1877992"/>
            <a:ext cx="5463427" cy="3102017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8642C50D-6F63-454D-BD6C-6076F6F753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EEBB2783-4CDB-4904-9AA5-939820667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EDB4383-0990-42AF-97DE-D3C6B14FF5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2192001" cy="3938954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98FBB-D28C-4E63-967F-97881F33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402105-0106-4A48-8C68-17E89C9F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E401A-CBA4-494D-AB55-AF62B64C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04B-2575-4C7E-8C1D-9F60B3A2E5A2}" type="datetime1">
              <a:rPr lang="es-ES" smtClean="0"/>
              <a:t>14/09/2020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3A4C8C-B272-4067-BF8B-27F1A39F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8503C-9FD4-42BA-9BB5-24A2F2E5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BCAAD-D184-45EA-8E76-6505D671E24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99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AA47602-BBEC-4DF8-BB4B-7EE1DBA17A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4AC42-CF26-4CB7-8CFE-3C61164D8E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42900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F5F3187-4463-4876-B3FB-3D7B42E459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D4DE07-2047-4767-A1E4-4AB027502B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A1A5BD-99FF-46D5-A7EF-EF3DC64E80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2481" y="1381539"/>
            <a:ext cx="4339492" cy="5095461"/>
          </a:xfrm>
          <a:custGeom>
            <a:avLst/>
            <a:gdLst>
              <a:gd name="connsiteX0" fmla="*/ 0 w 8676723"/>
              <a:gd name="connsiteY0" fmla="*/ 0 h 10190922"/>
              <a:gd name="connsiteX1" fmla="*/ 8676723 w 8676723"/>
              <a:gd name="connsiteY1" fmla="*/ 0 h 10190922"/>
              <a:gd name="connsiteX2" fmla="*/ 8676723 w 8676723"/>
              <a:gd name="connsiteY2" fmla="*/ 10190922 h 10190922"/>
              <a:gd name="connsiteX3" fmla="*/ 0 w 8676723"/>
              <a:gd name="connsiteY3" fmla="*/ 10190922 h 1019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6723" h="10190922">
                <a:moveTo>
                  <a:pt x="0" y="0"/>
                </a:moveTo>
                <a:lnTo>
                  <a:pt x="8676723" y="0"/>
                </a:lnTo>
                <a:lnTo>
                  <a:pt x="8676723" y="10190922"/>
                </a:lnTo>
                <a:lnTo>
                  <a:pt x="0" y="101909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C18746-71F2-4909-8B65-F086CCD10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33355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C18746-71F2-4909-8B65-F086CCD10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8645" y="0"/>
            <a:ext cx="6233355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5151F2D-774F-49A3-94BD-A36C1F1F07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4114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AA47602-BBEC-4DF8-BB4B-7EE1DBA17A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4AC42-CF26-4CB7-8CFE-3C61164D8E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42900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9808670-CEBC-4977-91AD-A965BDD50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6560" y="3899162"/>
            <a:ext cx="1477584" cy="1477199"/>
          </a:xfrm>
          <a:custGeom>
            <a:avLst/>
            <a:gdLst>
              <a:gd name="connsiteX0" fmla="*/ 1477199 w 2954398"/>
              <a:gd name="connsiteY0" fmla="*/ 0 h 2954398"/>
              <a:gd name="connsiteX1" fmla="*/ 2954398 w 2954398"/>
              <a:gd name="connsiteY1" fmla="*/ 1477199 h 2954398"/>
              <a:gd name="connsiteX2" fmla="*/ 1477199 w 2954398"/>
              <a:gd name="connsiteY2" fmla="*/ 2954398 h 2954398"/>
              <a:gd name="connsiteX3" fmla="*/ 0 w 2954398"/>
              <a:gd name="connsiteY3" fmla="*/ 1477199 h 2954398"/>
              <a:gd name="connsiteX4" fmla="*/ 1477199 w 2954398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8" h="2954398">
                <a:moveTo>
                  <a:pt x="1477199" y="0"/>
                </a:moveTo>
                <a:cubicBezTo>
                  <a:pt x="2293033" y="0"/>
                  <a:pt x="2954398" y="661365"/>
                  <a:pt x="2954398" y="1477199"/>
                </a:cubicBezTo>
                <a:cubicBezTo>
                  <a:pt x="2954398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68DABD1-FE2F-493B-9F72-EC2893B54E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553" y="3899162"/>
            <a:ext cx="1477584" cy="1477199"/>
          </a:xfrm>
          <a:custGeom>
            <a:avLst/>
            <a:gdLst>
              <a:gd name="connsiteX0" fmla="*/ 1477199 w 2954399"/>
              <a:gd name="connsiteY0" fmla="*/ 0 h 2954398"/>
              <a:gd name="connsiteX1" fmla="*/ 2954399 w 2954399"/>
              <a:gd name="connsiteY1" fmla="*/ 1477199 h 2954398"/>
              <a:gd name="connsiteX2" fmla="*/ 1477199 w 2954399"/>
              <a:gd name="connsiteY2" fmla="*/ 2954398 h 2954398"/>
              <a:gd name="connsiteX3" fmla="*/ 0 w 2954399"/>
              <a:gd name="connsiteY3" fmla="*/ 1477199 h 2954398"/>
              <a:gd name="connsiteX4" fmla="*/ 1477199 w 2954399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9" h="2954398">
                <a:moveTo>
                  <a:pt x="1477199" y="0"/>
                </a:moveTo>
                <a:cubicBezTo>
                  <a:pt x="2293033" y="0"/>
                  <a:pt x="2954399" y="661365"/>
                  <a:pt x="2954399" y="1477199"/>
                </a:cubicBezTo>
                <a:cubicBezTo>
                  <a:pt x="2954399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F79B08-326C-4FF6-936F-EDF936F25D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6560" y="1647477"/>
            <a:ext cx="1477584" cy="1477199"/>
          </a:xfrm>
          <a:custGeom>
            <a:avLst/>
            <a:gdLst>
              <a:gd name="connsiteX0" fmla="*/ 1477199 w 2954398"/>
              <a:gd name="connsiteY0" fmla="*/ 0 h 2954398"/>
              <a:gd name="connsiteX1" fmla="*/ 2954398 w 2954398"/>
              <a:gd name="connsiteY1" fmla="*/ 1477199 h 2954398"/>
              <a:gd name="connsiteX2" fmla="*/ 1477199 w 2954398"/>
              <a:gd name="connsiteY2" fmla="*/ 2954398 h 2954398"/>
              <a:gd name="connsiteX3" fmla="*/ 0 w 2954398"/>
              <a:gd name="connsiteY3" fmla="*/ 1477199 h 2954398"/>
              <a:gd name="connsiteX4" fmla="*/ 1477199 w 2954398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8" h="2954398">
                <a:moveTo>
                  <a:pt x="1477199" y="0"/>
                </a:moveTo>
                <a:cubicBezTo>
                  <a:pt x="2293033" y="0"/>
                  <a:pt x="2954398" y="661365"/>
                  <a:pt x="2954398" y="1477199"/>
                </a:cubicBezTo>
                <a:cubicBezTo>
                  <a:pt x="2954398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B54812-F80B-4F71-BC87-032CC8157C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0553" y="1647477"/>
            <a:ext cx="1477584" cy="1477199"/>
          </a:xfrm>
          <a:custGeom>
            <a:avLst/>
            <a:gdLst>
              <a:gd name="connsiteX0" fmla="*/ 1477199 w 2954399"/>
              <a:gd name="connsiteY0" fmla="*/ 0 h 2954398"/>
              <a:gd name="connsiteX1" fmla="*/ 2954399 w 2954399"/>
              <a:gd name="connsiteY1" fmla="*/ 1477199 h 2954398"/>
              <a:gd name="connsiteX2" fmla="*/ 1477199 w 2954399"/>
              <a:gd name="connsiteY2" fmla="*/ 2954398 h 2954398"/>
              <a:gd name="connsiteX3" fmla="*/ 0 w 2954399"/>
              <a:gd name="connsiteY3" fmla="*/ 1477199 h 2954398"/>
              <a:gd name="connsiteX4" fmla="*/ 1477199 w 2954399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9" h="2954398">
                <a:moveTo>
                  <a:pt x="1477199" y="0"/>
                </a:moveTo>
                <a:cubicBezTo>
                  <a:pt x="2293033" y="0"/>
                  <a:pt x="2954399" y="661365"/>
                  <a:pt x="2954399" y="1477199"/>
                </a:cubicBezTo>
                <a:cubicBezTo>
                  <a:pt x="2954399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E1112D-4B5D-4C40-8998-71989BDCDB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3716" y="1868557"/>
            <a:ext cx="1958518" cy="1958008"/>
          </a:xfrm>
          <a:custGeom>
            <a:avLst/>
            <a:gdLst>
              <a:gd name="connsiteX0" fmla="*/ 2216426 w 4432852"/>
              <a:gd name="connsiteY0" fmla="*/ 0 h 4432852"/>
              <a:gd name="connsiteX1" fmla="*/ 4432852 w 4432852"/>
              <a:gd name="connsiteY1" fmla="*/ 2216426 h 4432852"/>
              <a:gd name="connsiteX2" fmla="*/ 2216426 w 4432852"/>
              <a:gd name="connsiteY2" fmla="*/ 4432852 h 4432852"/>
              <a:gd name="connsiteX3" fmla="*/ 0 w 4432852"/>
              <a:gd name="connsiteY3" fmla="*/ 2216426 h 4432852"/>
              <a:gd name="connsiteX4" fmla="*/ 2216426 w 4432852"/>
              <a:gd name="connsiteY4" fmla="*/ 0 h 4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852" h="4432852">
                <a:moveTo>
                  <a:pt x="2216426" y="0"/>
                </a:moveTo>
                <a:cubicBezTo>
                  <a:pt x="3440524" y="0"/>
                  <a:pt x="4432852" y="992328"/>
                  <a:pt x="4432852" y="2216426"/>
                </a:cubicBezTo>
                <a:cubicBezTo>
                  <a:pt x="4432852" y="3440524"/>
                  <a:pt x="3440524" y="4432852"/>
                  <a:pt x="2216426" y="4432852"/>
                </a:cubicBezTo>
                <a:cubicBezTo>
                  <a:pt x="992328" y="4432852"/>
                  <a:pt x="0" y="3440524"/>
                  <a:pt x="0" y="2216426"/>
                </a:cubicBezTo>
                <a:cubicBezTo>
                  <a:pt x="0" y="992328"/>
                  <a:pt x="992328" y="0"/>
                  <a:pt x="2216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F9927-646B-4B7F-BF59-0B435F5DC3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9409" y="1868557"/>
            <a:ext cx="1958518" cy="1958008"/>
          </a:xfrm>
          <a:custGeom>
            <a:avLst/>
            <a:gdLst>
              <a:gd name="connsiteX0" fmla="*/ 2216426 w 4432852"/>
              <a:gd name="connsiteY0" fmla="*/ 0 h 4432852"/>
              <a:gd name="connsiteX1" fmla="*/ 4432852 w 4432852"/>
              <a:gd name="connsiteY1" fmla="*/ 2216426 h 4432852"/>
              <a:gd name="connsiteX2" fmla="*/ 2216426 w 4432852"/>
              <a:gd name="connsiteY2" fmla="*/ 4432852 h 4432852"/>
              <a:gd name="connsiteX3" fmla="*/ 0 w 4432852"/>
              <a:gd name="connsiteY3" fmla="*/ 2216426 h 4432852"/>
              <a:gd name="connsiteX4" fmla="*/ 2216426 w 4432852"/>
              <a:gd name="connsiteY4" fmla="*/ 0 h 4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852" h="4432852">
                <a:moveTo>
                  <a:pt x="2216426" y="0"/>
                </a:moveTo>
                <a:cubicBezTo>
                  <a:pt x="3440524" y="0"/>
                  <a:pt x="4432852" y="992328"/>
                  <a:pt x="4432852" y="2216426"/>
                </a:cubicBezTo>
                <a:cubicBezTo>
                  <a:pt x="4432852" y="3440524"/>
                  <a:pt x="3440524" y="4432852"/>
                  <a:pt x="2216426" y="4432852"/>
                </a:cubicBezTo>
                <a:cubicBezTo>
                  <a:pt x="992328" y="4432852"/>
                  <a:pt x="0" y="3440524"/>
                  <a:pt x="0" y="2216426"/>
                </a:cubicBezTo>
                <a:cubicBezTo>
                  <a:pt x="0" y="992328"/>
                  <a:pt x="992328" y="0"/>
                  <a:pt x="2216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079AD4A-47B7-4211-8910-2ACE7E7CBE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5103" y="1868557"/>
            <a:ext cx="1958518" cy="1958008"/>
          </a:xfrm>
          <a:custGeom>
            <a:avLst/>
            <a:gdLst>
              <a:gd name="connsiteX0" fmla="*/ 2216426 w 4432852"/>
              <a:gd name="connsiteY0" fmla="*/ 0 h 4432852"/>
              <a:gd name="connsiteX1" fmla="*/ 4432852 w 4432852"/>
              <a:gd name="connsiteY1" fmla="*/ 2216426 h 4432852"/>
              <a:gd name="connsiteX2" fmla="*/ 2216426 w 4432852"/>
              <a:gd name="connsiteY2" fmla="*/ 4432852 h 4432852"/>
              <a:gd name="connsiteX3" fmla="*/ 0 w 4432852"/>
              <a:gd name="connsiteY3" fmla="*/ 2216426 h 4432852"/>
              <a:gd name="connsiteX4" fmla="*/ 2216426 w 4432852"/>
              <a:gd name="connsiteY4" fmla="*/ 0 h 4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852" h="4432852">
                <a:moveTo>
                  <a:pt x="2216426" y="0"/>
                </a:moveTo>
                <a:cubicBezTo>
                  <a:pt x="3440524" y="0"/>
                  <a:pt x="4432852" y="992328"/>
                  <a:pt x="4432852" y="2216426"/>
                </a:cubicBezTo>
                <a:cubicBezTo>
                  <a:pt x="4432852" y="3440524"/>
                  <a:pt x="3440524" y="4432852"/>
                  <a:pt x="2216426" y="4432852"/>
                </a:cubicBezTo>
                <a:cubicBezTo>
                  <a:pt x="992328" y="4432852"/>
                  <a:pt x="0" y="3440524"/>
                  <a:pt x="0" y="2216426"/>
                </a:cubicBezTo>
                <a:cubicBezTo>
                  <a:pt x="0" y="992328"/>
                  <a:pt x="992328" y="0"/>
                  <a:pt x="2216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0A49D4-1A83-4C90-B72D-D447BD8AF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456432"/>
            <a:ext cx="6712386" cy="3401568"/>
          </a:xfrm>
          <a:custGeom>
            <a:avLst/>
            <a:gdLst>
              <a:gd name="connsiteX0" fmla="*/ 0 w 13421276"/>
              <a:gd name="connsiteY0" fmla="*/ 0 h 6803136"/>
              <a:gd name="connsiteX1" fmla="*/ 13421276 w 13421276"/>
              <a:gd name="connsiteY1" fmla="*/ 0 h 6803136"/>
              <a:gd name="connsiteX2" fmla="*/ 13421276 w 13421276"/>
              <a:gd name="connsiteY2" fmla="*/ 6803136 h 6803136"/>
              <a:gd name="connsiteX3" fmla="*/ 0 w 13421276"/>
              <a:gd name="connsiteY3" fmla="*/ 6803136 h 680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6803136">
                <a:moveTo>
                  <a:pt x="0" y="0"/>
                </a:moveTo>
                <a:lnTo>
                  <a:pt x="13421276" y="0"/>
                </a:lnTo>
                <a:lnTo>
                  <a:pt x="13421276" y="6803136"/>
                </a:lnTo>
                <a:lnTo>
                  <a:pt x="0" y="6803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81FF4A-33D8-4EC6-B3CB-52A9657FE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12386" cy="3401569"/>
          </a:xfrm>
          <a:custGeom>
            <a:avLst/>
            <a:gdLst>
              <a:gd name="connsiteX0" fmla="*/ 0 w 13421276"/>
              <a:gd name="connsiteY0" fmla="*/ 0 h 6803137"/>
              <a:gd name="connsiteX1" fmla="*/ 13421276 w 13421276"/>
              <a:gd name="connsiteY1" fmla="*/ 0 h 6803137"/>
              <a:gd name="connsiteX2" fmla="*/ 13421276 w 13421276"/>
              <a:gd name="connsiteY2" fmla="*/ 6803137 h 6803137"/>
              <a:gd name="connsiteX3" fmla="*/ 0 w 13421276"/>
              <a:gd name="connsiteY3" fmla="*/ 6803137 h 680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6803137">
                <a:moveTo>
                  <a:pt x="0" y="0"/>
                </a:moveTo>
                <a:lnTo>
                  <a:pt x="13421276" y="0"/>
                </a:lnTo>
                <a:lnTo>
                  <a:pt x="13421276" y="6803137"/>
                </a:lnTo>
                <a:lnTo>
                  <a:pt x="0" y="6803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9808670-CEBC-4977-91AD-A965BDD50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6560" y="3899162"/>
            <a:ext cx="1477584" cy="1477199"/>
          </a:xfrm>
          <a:custGeom>
            <a:avLst/>
            <a:gdLst>
              <a:gd name="connsiteX0" fmla="*/ 1477199 w 2954398"/>
              <a:gd name="connsiteY0" fmla="*/ 0 h 2954398"/>
              <a:gd name="connsiteX1" fmla="*/ 2954398 w 2954398"/>
              <a:gd name="connsiteY1" fmla="*/ 1477199 h 2954398"/>
              <a:gd name="connsiteX2" fmla="*/ 1477199 w 2954398"/>
              <a:gd name="connsiteY2" fmla="*/ 2954398 h 2954398"/>
              <a:gd name="connsiteX3" fmla="*/ 0 w 2954398"/>
              <a:gd name="connsiteY3" fmla="*/ 1477199 h 2954398"/>
              <a:gd name="connsiteX4" fmla="*/ 1477199 w 2954398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8" h="2954398">
                <a:moveTo>
                  <a:pt x="1477199" y="0"/>
                </a:moveTo>
                <a:cubicBezTo>
                  <a:pt x="2293033" y="0"/>
                  <a:pt x="2954398" y="661365"/>
                  <a:pt x="2954398" y="1477199"/>
                </a:cubicBezTo>
                <a:cubicBezTo>
                  <a:pt x="2954398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68DABD1-FE2F-493B-9F72-EC2893B54E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553" y="3899162"/>
            <a:ext cx="1477584" cy="1477199"/>
          </a:xfrm>
          <a:custGeom>
            <a:avLst/>
            <a:gdLst>
              <a:gd name="connsiteX0" fmla="*/ 1477199 w 2954399"/>
              <a:gd name="connsiteY0" fmla="*/ 0 h 2954398"/>
              <a:gd name="connsiteX1" fmla="*/ 2954399 w 2954399"/>
              <a:gd name="connsiteY1" fmla="*/ 1477199 h 2954398"/>
              <a:gd name="connsiteX2" fmla="*/ 1477199 w 2954399"/>
              <a:gd name="connsiteY2" fmla="*/ 2954398 h 2954398"/>
              <a:gd name="connsiteX3" fmla="*/ 0 w 2954399"/>
              <a:gd name="connsiteY3" fmla="*/ 1477199 h 2954398"/>
              <a:gd name="connsiteX4" fmla="*/ 1477199 w 2954399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9" h="2954398">
                <a:moveTo>
                  <a:pt x="1477199" y="0"/>
                </a:moveTo>
                <a:cubicBezTo>
                  <a:pt x="2293033" y="0"/>
                  <a:pt x="2954399" y="661365"/>
                  <a:pt x="2954399" y="1477199"/>
                </a:cubicBezTo>
                <a:cubicBezTo>
                  <a:pt x="2954399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F79B08-326C-4FF6-936F-EDF936F25D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6560" y="1647477"/>
            <a:ext cx="1477584" cy="1477199"/>
          </a:xfrm>
          <a:custGeom>
            <a:avLst/>
            <a:gdLst>
              <a:gd name="connsiteX0" fmla="*/ 1477199 w 2954398"/>
              <a:gd name="connsiteY0" fmla="*/ 0 h 2954398"/>
              <a:gd name="connsiteX1" fmla="*/ 2954398 w 2954398"/>
              <a:gd name="connsiteY1" fmla="*/ 1477199 h 2954398"/>
              <a:gd name="connsiteX2" fmla="*/ 1477199 w 2954398"/>
              <a:gd name="connsiteY2" fmla="*/ 2954398 h 2954398"/>
              <a:gd name="connsiteX3" fmla="*/ 0 w 2954398"/>
              <a:gd name="connsiteY3" fmla="*/ 1477199 h 2954398"/>
              <a:gd name="connsiteX4" fmla="*/ 1477199 w 2954398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8" h="2954398">
                <a:moveTo>
                  <a:pt x="1477199" y="0"/>
                </a:moveTo>
                <a:cubicBezTo>
                  <a:pt x="2293033" y="0"/>
                  <a:pt x="2954398" y="661365"/>
                  <a:pt x="2954398" y="1477199"/>
                </a:cubicBezTo>
                <a:cubicBezTo>
                  <a:pt x="2954398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B54812-F80B-4F71-BC87-032CC8157C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0553" y="1647477"/>
            <a:ext cx="1477584" cy="1477199"/>
          </a:xfrm>
          <a:custGeom>
            <a:avLst/>
            <a:gdLst>
              <a:gd name="connsiteX0" fmla="*/ 1477199 w 2954399"/>
              <a:gd name="connsiteY0" fmla="*/ 0 h 2954398"/>
              <a:gd name="connsiteX1" fmla="*/ 2954399 w 2954399"/>
              <a:gd name="connsiteY1" fmla="*/ 1477199 h 2954398"/>
              <a:gd name="connsiteX2" fmla="*/ 1477199 w 2954399"/>
              <a:gd name="connsiteY2" fmla="*/ 2954398 h 2954398"/>
              <a:gd name="connsiteX3" fmla="*/ 0 w 2954399"/>
              <a:gd name="connsiteY3" fmla="*/ 1477199 h 2954398"/>
              <a:gd name="connsiteX4" fmla="*/ 1477199 w 2954399"/>
              <a:gd name="connsiteY4" fmla="*/ 0 h 2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399" h="2954398">
                <a:moveTo>
                  <a:pt x="1477199" y="0"/>
                </a:moveTo>
                <a:cubicBezTo>
                  <a:pt x="2293033" y="0"/>
                  <a:pt x="2954399" y="661365"/>
                  <a:pt x="2954399" y="1477199"/>
                </a:cubicBezTo>
                <a:cubicBezTo>
                  <a:pt x="2954399" y="2293033"/>
                  <a:pt x="2293033" y="2954398"/>
                  <a:pt x="1477199" y="2954398"/>
                </a:cubicBezTo>
                <a:cubicBezTo>
                  <a:pt x="661365" y="2954398"/>
                  <a:pt x="0" y="2293033"/>
                  <a:pt x="0" y="1477199"/>
                </a:cubicBezTo>
                <a:cubicBezTo>
                  <a:pt x="0" y="661365"/>
                  <a:pt x="661365" y="0"/>
                  <a:pt x="14771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Easy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ED99C29-42C8-4AB8-B9E0-5A6745E02E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79614" y="4594860"/>
            <a:ext cx="6712386" cy="2263140"/>
          </a:xfrm>
          <a:custGeom>
            <a:avLst/>
            <a:gdLst>
              <a:gd name="connsiteX0" fmla="*/ 0 w 13421276"/>
              <a:gd name="connsiteY0" fmla="*/ 0 h 4526280"/>
              <a:gd name="connsiteX1" fmla="*/ 13421276 w 13421276"/>
              <a:gd name="connsiteY1" fmla="*/ 0 h 4526280"/>
              <a:gd name="connsiteX2" fmla="*/ 13421276 w 13421276"/>
              <a:gd name="connsiteY2" fmla="*/ 4526280 h 4526280"/>
              <a:gd name="connsiteX3" fmla="*/ 0 w 13421276"/>
              <a:gd name="connsiteY3" fmla="*/ 4526280 h 452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80">
                <a:moveTo>
                  <a:pt x="0" y="0"/>
                </a:moveTo>
                <a:lnTo>
                  <a:pt x="13421276" y="0"/>
                </a:lnTo>
                <a:lnTo>
                  <a:pt x="13421276" y="4526280"/>
                </a:lnTo>
                <a:lnTo>
                  <a:pt x="0" y="4526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3FC52A-00B8-417C-9A16-36B6EDF4CB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9614" y="2297430"/>
            <a:ext cx="6712386" cy="2263140"/>
          </a:xfrm>
          <a:custGeom>
            <a:avLst/>
            <a:gdLst>
              <a:gd name="connsiteX0" fmla="*/ 0 w 13421276"/>
              <a:gd name="connsiteY0" fmla="*/ 0 h 4526280"/>
              <a:gd name="connsiteX1" fmla="*/ 13421276 w 13421276"/>
              <a:gd name="connsiteY1" fmla="*/ 0 h 4526280"/>
              <a:gd name="connsiteX2" fmla="*/ 13421276 w 13421276"/>
              <a:gd name="connsiteY2" fmla="*/ 4526280 h 4526280"/>
              <a:gd name="connsiteX3" fmla="*/ 0 w 13421276"/>
              <a:gd name="connsiteY3" fmla="*/ 4526280 h 452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80">
                <a:moveTo>
                  <a:pt x="0" y="0"/>
                </a:moveTo>
                <a:lnTo>
                  <a:pt x="13421276" y="0"/>
                </a:lnTo>
                <a:lnTo>
                  <a:pt x="13421276" y="4526280"/>
                </a:lnTo>
                <a:lnTo>
                  <a:pt x="0" y="4526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B2E6C2-F38D-4389-A599-2F4FB2A880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9614" y="1"/>
            <a:ext cx="6712386" cy="2263140"/>
          </a:xfrm>
          <a:custGeom>
            <a:avLst/>
            <a:gdLst>
              <a:gd name="connsiteX0" fmla="*/ 0 w 13421276"/>
              <a:gd name="connsiteY0" fmla="*/ 0 h 4526279"/>
              <a:gd name="connsiteX1" fmla="*/ 13421276 w 13421276"/>
              <a:gd name="connsiteY1" fmla="*/ 0 h 4526279"/>
              <a:gd name="connsiteX2" fmla="*/ 13421276 w 13421276"/>
              <a:gd name="connsiteY2" fmla="*/ 4526279 h 4526279"/>
              <a:gd name="connsiteX3" fmla="*/ 0 w 13421276"/>
              <a:gd name="connsiteY3" fmla="*/ 4526279 h 452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79">
                <a:moveTo>
                  <a:pt x="0" y="0"/>
                </a:moveTo>
                <a:lnTo>
                  <a:pt x="13421276" y="0"/>
                </a:lnTo>
                <a:lnTo>
                  <a:pt x="13421276" y="4526279"/>
                </a:lnTo>
                <a:lnTo>
                  <a:pt x="0" y="45262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B522C6-713A-4708-BDAA-0F44B6E0F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18233979 w 24377649"/>
              <a:gd name="connsiteY0" fmla="*/ 0 h 13716000"/>
              <a:gd name="connsiteX1" fmla="*/ 24377649 w 24377649"/>
              <a:gd name="connsiteY1" fmla="*/ 0 h 13716000"/>
              <a:gd name="connsiteX2" fmla="*/ 24377649 w 24377649"/>
              <a:gd name="connsiteY2" fmla="*/ 13716000 h 13716000"/>
              <a:gd name="connsiteX3" fmla="*/ 18233979 w 24377649"/>
              <a:gd name="connsiteY3" fmla="*/ 13716000 h 13716000"/>
              <a:gd name="connsiteX4" fmla="*/ 0 w 24377649"/>
              <a:gd name="connsiteY4" fmla="*/ 0 h 13716000"/>
              <a:gd name="connsiteX5" fmla="*/ 6143670 w 24377649"/>
              <a:gd name="connsiteY5" fmla="*/ 0 h 13716000"/>
              <a:gd name="connsiteX6" fmla="*/ 6143670 w 24377649"/>
              <a:gd name="connsiteY6" fmla="*/ 13716000 h 13716000"/>
              <a:gd name="connsiteX7" fmla="*/ 0 w 24377649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7649" h="13716000">
                <a:moveTo>
                  <a:pt x="18233979" y="0"/>
                </a:moveTo>
                <a:lnTo>
                  <a:pt x="24377649" y="0"/>
                </a:lnTo>
                <a:lnTo>
                  <a:pt x="24377649" y="13716000"/>
                </a:lnTo>
                <a:lnTo>
                  <a:pt x="18233979" y="13716000"/>
                </a:lnTo>
                <a:close/>
                <a:moveTo>
                  <a:pt x="0" y="0"/>
                </a:moveTo>
                <a:lnTo>
                  <a:pt x="6143670" y="0"/>
                </a:lnTo>
                <a:lnTo>
                  <a:pt x="614367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828569-FDE4-4FFD-9949-23CC61783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342900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07D48D3-2E9E-4AD8-9C04-33B4865380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42900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A8B91F-10B8-48F5-ABD5-9660626E7E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1" y="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0F48CB-B20B-4900-8C50-D05B689D30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599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8100C-D0CF-41C5-BED6-0D7A2E937E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717236"/>
            <a:ext cx="12192000" cy="3140765"/>
          </a:xfrm>
          <a:custGeom>
            <a:avLst/>
            <a:gdLst>
              <a:gd name="connsiteX0" fmla="*/ 0 w 13421276"/>
              <a:gd name="connsiteY0" fmla="*/ 0 h 4526280"/>
              <a:gd name="connsiteX1" fmla="*/ 13421276 w 13421276"/>
              <a:gd name="connsiteY1" fmla="*/ 0 h 4526280"/>
              <a:gd name="connsiteX2" fmla="*/ 13421276 w 13421276"/>
              <a:gd name="connsiteY2" fmla="*/ 4526280 h 4526280"/>
              <a:gd name="connsiteX3" fmla="*/ 0 w 13421276"/>
              <a:gd name="connsiteY3" fmla="*/ 4526280 h 452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276" h="4526280">
                <a:moveTo>
                  <a:pt x="0" y="0"/>
                </a:moveTo>
                <a:lnTo>
                  <a:pt x="13421276" y="0"/>
                </a:lnTo>
                <a:lnTo>
                  <a:pt x="13421276" y="4526280"/>
                </a:lnTo>
                <a:lnTo>
                  <a:pt x="0" y="4526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5FF7A20-77B9-4E32-8442-F724601FF1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5747" y="2311470"/>
            <a:ext cx="2235642" cy="2235060"/>
          </a:xfrm>
          <a:custGeom>
            <a:avLst/>
            <a:gdLst>
              <a:gd name="connsiteX0" fmla="*/ 2235060 w 4470120"/>
              <a:gd name="connsiteY0" fmla="*/ 0 h 4470120"/>
              <a:gd name="connsiteX1" fmla="*/ 4470120 w 4470120"/>
              <a:gd name="connsiteY1" fmla="*/ 2235060 h 4470120"/>
              <a:gd name="connsiteX2" fmla="*/ 2235060 w 4470120"/>
              <a:gd name="connsiteY2" fmla="*/ 4470120 h 4470120"/>
              <a:gd name="connsiteX3" fmla="*/ 0 w 4470120"/>
              <a:gd name="connsiteY3" fmla="*/ 2235060 h 4470120"/>
              <a:gd name="connsiteX4" fmla="*/ 2235060 w 4470120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0" h="4470120">
                <a:moveTo>
                  <a:pt x="2235060" y="0"/>
                </a:moveTo>
                <a:cubicBezTo>
                  <a:pt x="3469450" y="0"/>
                  <a:pt x="4470120" y="1000670"/>
                  <a:pt x="4470120" y="2235060"/>
                </a:cubicBezTo>
                <a:cubicBezTo>
                  <a:pt x="4470120" y="3469450"/>
                  <a:pt x="3469450" y="4470120"/>
                  <a:pt x="2235060" y="4470120"/>
                </a:cubicBezTo>
                <a:cubicBezTo>
                  <a:pt x="1000670" y="4470120"/>
                  <a:pt x="0" y="3469450"/>
                  <a:pt x="0" y="2235060"/>
                </a:cubicBezTo>
                <a:cubicBezTo>
                  <a:pt x="0" y="1000670"/>
                  <a:pt x="1000670" y="0"/>
                  <a:pt x="22350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BDB1FD8-D55A-41D9-95B6-D5CA3264A4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4035" y="2311470"/>
            <a:ext cx="2235643" cy="2235060"/>
          </a:xfrm>
          <a:custGeom>
            <a:avLst/>
            <a:gdLst>
              <a:gd name="connsiteX0" fmla="*/ 2235061 w 4470121"/>
              <a:gd name="connsiteY0" fmla="*/ 0 h 4470120"/>
              <a:gd name="connsiteX1" fmla="*/ 4470121 w 4470121"/>
              <a:gd name="connsiteY1" fmla="*/ 2235060 h 4470120"/>
              <a:gd name="connsiteX2" fmla="*/ 2235061 w 4470121"/>
              <a:gd name="connsiteY2" fmla="*/ 4470120 h 4470120"/>
              <a:gd name="connsiteX3" fmla="*/ 0 w 4470121"/>
              <a:gd name="connsiteY3" fmla="*/ 2235060 h 4470120"/>
              <a:gd name="connsiteX4" fmla="*/ 2235061 w 4470121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1" h="4470120">
                <a:moveTo>
                  <a:pt x="2235061" y="0"/>
                </a:moveTo>
                <a:cubicBezTo>
                  <a:pt x="3469451" y="0"/>
                  <a:pt x="4470121" y="1000670"/>
                  <a:pt x="4470121" y="2235060"/>
                </a:cubicBezTo>
                <a:cubicBezTo>
                  <a:pt x="4470121" y="3469450"/>
                  <a:pt x="3469451" y="4470120"/>
                  <a:pt x="2235061" y="4470120"/>
                </a:cubicBezTo>
                <a:cubicBezTo>
                  <a:pt x="1000671" y="4470120"/>
                  <a:pt x="0" y="3469450"/>
                  <a:pt x="0" y="2235060"/>
                </a:cubicBezTo>
                <a:cubicBezTo>
                  <a:pt x="0" y="1000670"/>
                  <a:pt x="1000671" y="0"/>
                  <a:pt x="22350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9AF7951-63BF-4DC3-8E3D-D77C7D04D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2323" y="2311470"/>
            <a:ext cx="2235643" cy="2235060"/>
          </a:xfrm>
          <a:custGeom>
            <a:avLst/>
            <a:gdLst>
              <a:gd name="connsiteX0" fmla="*/ 2235060 w 4470121"/>
              <a:gd name="connsiteY0" fmla="*/ 0 h 4470120"/>
              <a:gd name="connsiteX1" fmla="*/ 4470121 w 4470121"/>
              <a:gd name="connsiteY1" fmla="*/ 2235060 h 4470120"/>
              <a:gd name="connsiteX2" fmla="*/ 2235060 w 4470121"/>
              <a:gd name="connsiteY2" fmla="*/ 4470120 h 4470120"/>
              <a:gd name="connsiteX3" fmla="*/ 0 w 4470121"/>
              <a:gd name="connsiteY3" fmla="*/ 2235060 h 4470120"/>
              <a:gd name="connsiteX4" fmla="*/ 2235060 w 4470121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1" h="4470120">
                <a:moveTo>
                  <a:pt x="2235060" y="0"/>
                </a:moveTo>
                <a:cubicBezTo>
                  <a:pt x="3469450" y="0"/>
                  <a:pt x="4470121" y="1000670"/>
                  <a:pt x="4470121" y="2235060"/>
                </a:cubicBezTo>
                <a:cubicBezTo>
                  <a:pt x="4470121" y="3469450"/>
                  <a:pt x="3469450" y="4470120"/>
                  <a:pt x="2235060" y="4470120"/>
                </a:cubicBezTo>
                <a:cubicBezTo>
                  <a:pt x="1000671" y="4470120"/>
                  <a:pt x="0" y="3469450"/>
                  <a:pt x="0" y="2235060"/>
                </a:cubicBezTo>
                <a:cubicBezTo>
                  <a:pt x="0" y="1000670"/>
                  <a:pt x="1000671" y="0"/>
                  <a:pt x="22350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D2F3DA-B402-47B8-8812-6AE6D2A60A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0611" y="2311470"/>
            <a:ext cx="2235643" cy="2235060"/>
          </a:xfrm>
          <a:custGeom>
            <a:avLst/>
            <a:gdLst>
              <a:gd name="connsiteX0" fmla="*/ 2235062 w 4470122"/>
              <a:gd name="connsiteY0" fmla="*/ 0 h 4470120"/>
              <a:gd name="connsiteX1" fmla="*/ 4470122 w 4470122"/>
              <a:gd name="connsiteY1" fmla="*/ 2235060 h 4470120"/>
              <a:gd name="connsiteX2" fmla="*/ 2235062 w 4470122"/>
              <a:gd name="connsiteY2" fmla="*/ 4470120 h 4470120"/>
              <a:gd name="connsiteX3" fmla="*/ 0 w 4470122"/>
              <a:gd name="connsiteY3" fmla="*/ 2235060 h 4470120"/>
              <a:gd name="connsiteX4" fmla="*/ 2235062 w 4470122"/>
              <a:gd name="connsiteY4" fmla="*/ 0 h 44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2" h="4470120">
                <a:moveTo>
                  <a:pt x="2235062" y="0"/>
                </a:moveTo>
                <a:cubicBezTo>
                  <a:pt x="3469451" y="0"/>
                  <a:pt x="4470122" y="1000670"/>
                  <a:pt x="4470122" y="2235060"/>
                </a:cubicBezTo>
                <a:cubicBezTo>
                  <a:pt x="4470122" y="3469450"/>
                  <a:pt x="3469451" y="4470120"/>
                  <a:pt x="2235062" y="4470120"/>
                </a:cubicBezTo>
                <a:cubicBezTo>
                  <a:pt x="1000671" y="4470120"/>
                  <a:pt x="0" y="3469450"/>
                  <a:pt x="0" y="2235060"/>
                </a:cubicBezTo>
                <a:cubicBezTo>
                  <a:pt x="0" y="1000670"/>
                  <a:pt x="1000671" y="0"/>
                  <a:pt x="22350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A8D654-9495-4830-89B0-CED64BE27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1929558"/>
          </a:xfrm>
          <a:custGeom>
            <a:avLst/>
            <a:gdLst>
              <a:gd name="connsiteX0" fmla="*/ 0 w 24377650"/>
              <a:gd name="connsiteY0" fmla="*/ 0 h 3859115"/>
              <a:gd name="connsiteX1" fmla="*/ 24377650 w 24377650"/>
              <a:gd name="connsiteY1" fmla="*/ 0 h 3859115"/>
              <a:gd name="connsiteX2" fmla="*/ 24377650 w 24377650"/>
              <a:gd name="connsiteY2" fmla="*/ 3859115 h 3859115"/>
              <a:gd name="connsiteX3" fmla="*/ 0 w 24377650"/>
              <a:gd name="connsiteY3" fmla="*/ 3859115 h 3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3859115">
                <a:moveTo>
                  <a:pt x="0" y="0"/>
                </a:moveTo>
                <a:lnTo>
                  <a:pt x="24377650" y="0"/>
                </a:lnTo>
                <a:lnTo>
                  <a:pt x="24377650" y="3859115"/>
                </a:lnTo>
                <a:lnTo>
                  <a:pt x="0" y="38591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A16540-1B92-423B-A63C-BC1B913E26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928443"/>
            <a:ext cx="12192000" cy="1929558"/>
          </a:xfrm>
          <a:custGeom>
            <a:avLst/>
            <a:gdLst>
              <a:gd name="connsiteX0" fmla="*/ 0 w 24377650"/>
              <a:gd name="connsiteY0" fmla="*/ 0 h 3859115"/>
              <a:gd name="connsiteX1" fmla="*/ 24377650 w 24377650"/>
              <a:gd name="connsiteY1" fmla="*/ 0 h 3859115"/>
              <a:gd name="connsiteX2" fmla="*/ 24377650 w 24377650"/>
              <a:gd name="connsiteY2" fmla="*/ 3859115 h 3859115"/>
              <a:gd name="connsiteX3" fmla="*/ 0 w 24377650"/>
              <a:gd name="connsiteY3" fmla="*/ 3859115 h 3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3859115">
                <a:moveTo>
                  <a:pt x="0" y="0"/>
                </a:moveTo>
                <a:lnTo>
                  <a:pt x="24377650" y="0"/>
                </a:lnTo>
                <a:lnTo>
                  <a:pt x="24377650" y="3859115"/>
                </a:lnTo>
                <a:lnTo>
                  <a:pt x="0" y="38591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7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eative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67A8DEF-FDEE-4AD1-AB5D-8E2486EC19DB}"/>
              </a:ext>
            </a:extLst>
          </p:cNvPr>
          <p:cNvSpPr/>
          <p:nvPr userDrawn="1"/>
        </p:nvSpPr>
        <p:spPr>
          <a:xfrm>
            <a:off x="0" y="1868556"/>
            <a:ext cx="1219200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634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mium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D2175C-B1C2-4E9D-88B0-E34054B3ED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31006" y="0"/>
            <a:ext cx="4060994" cy="2865325"/>
          </a:xfrm>
          <a:custGeom>
            <a:avLst/>
            <a:gdLst>
              <a:gd name="connsiteX0" fmla="*/ 0 w 8119872"/>
              <a:gd name="connsiteY0" fmla="*/ 0 h 5730650"/>
              <a:gd name="connsiteX1" fmla="*/ 8119872 w 8119872"/>
              <a:gd name="connsiteY1" fmla="*/ 0 h 5730650"/>
              <a:gd name="connsiteX2" fmla="*/ 8119872 w 8119872"/>
              <a:gd name="connsiteY2" fmla="*/ 5730650 h 5730650"/>
              <a:gd name="connsiteX3" fmla="*/ 0 w 8119872"/>
              <a:gd name="connsiteY3" fmla="*/ 5730650 h 57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872" h="5730650">
                <a:moveTo>
                  <a:pt x="0" y="0"/>
                </a:moveTo>
                <a:lnTo>
                  <a:pt x="8119872" y="0"/>
                </a:lnTo>
                <a:lnTo>
                  <a:pt x="8119872" y="5730650"/>
                </a:lnTo>
                <a:lnTo>
                  <a:pt x="0" y="5730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F11019-A6AD-4266-BF6B-9483AD062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5505" y="0"/>
            <a:ext cx="4060993" cy="2865325"/>
          </a:xfrm>
          <a:custGeom>
            <a:avLst/>
            <a:gdLst>
              <a:gd name="connsiteX0" fmla="*/ 0 w 8119871"/>
              <a:gd name="connsiteY0" fmla="*/ 0 h 5730650"/>
              <a:gd name="connsiteX1" fmla="*/ 8119871 w 8119871"/>
              <a:gd name="connsiteY1" fmla="*/ 0 h 5730650"/>
              <a:gd name="connsiteX2" fmla="*/ 8119871 w 8119871"/>
              <a:gd name="connsiteY2" fmla="*/ 5730650 h 5730650"/>
              <a:gd name="connsiteX3" fmla="*/ 0 w 8119871"/>
              <a:gd name="connsiteY3" fmla="*/ 5730650 h 57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871" h="5730650">
                <a:moveTo>
                  <a:pt x="0" y="0"/>
                </a:moveTo>
                <a:lnTo>
                  <a:pt x="8119871" y="0"/>
                </a:lnTo>
                <a:lnTo>
                  <a:pt x="8119871" y="5730650"/>
                </a:lnTo>
                <a:lnTo>
                  <a:pt x="0" y="5730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C848E8-3CB1-4FBF-AA50-A2A8D156EB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060994" cy="2865325"/>
          </a:xfrm>
          <a:custGeom>
            <a:avLst/>
            <a:gdLst>
              <a:gd name="connsiteX0" fmla="*/ 0 w 8119873"/>
              <a:gd name="connsiteY0" fmla="*/ 0 h 5730650"/>
              <a:gd name="connsiteX1" fmla="*/ 8119873 w 8119873"/>
              <a:gd name="connsiteY1" fmla="*/ 0 h 5730650"/>
              <a:gd name="connsiteX2" fmla="*/ 8119873 w 8119873"/>
              <a:gd name="connsiteY2" fmla="*/ 5730650 h 5730650"/>
              <a:gd name="connsiteX3" fmla="*/ 0 w 8119873"/>
              <a:gd name="connsiteY3" fmla="*/ 5730650 h 57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873" h="5730650">
                <a:moveTo>
                  <a:pt x="0" y="0"/>
                </a:moveTo>
                <a:lnTo>
                  <a:pt x="8119873" y="0"/>
                </a:lnTo>
                <a:lnTo>
                  <a:pt x="8119873" y="5730650"/>
                </a:lnTo>
                <a:lnTo>
                  <a:pt x="0" y="5730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CB72327-19F1-4AE5-9ABB-0BC4DA3D0C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79696" y="1"/>
            <a:ext cx="3412304" cy="3411416"/>
          </a:xfrm>
          <a:custGeom>
            <a:avLst/>
            <a:gdLst>
              <a:gd name="connsiteX0" fmla="*/ 0 w 6822830"/>
              <a:gd name="connsiteY0" fmla="*/ 0 h 6822831"/>
              <a:gd name="connsiteX1" fmla="*/ 6822830 w 6822830"/>
              <a:gd name="connsiteY1" fmla="*/ 0 h 6822831"/>
              <a:gd name="connsiteX2" fmla="*/ 6822830 w 6822830"/>
              <a:gd name="connsiteY2" fmla="*/ 6822831 h 6822831"/>
              <a:gd name="connsiteX3" fmla="*/ 0 w 6822830"/>
              <a:gd name="connsiteY3" fmla="*/ 6822831 h 682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2830" h="6822831">
                <a:moveTo>
                  <a:pt x="0" y="0"/>
                </a:moveTo>
                <a:lnTo>
                  <a:pt x="6822830" y="0"/>
                </a:lnTo>
                <a:lnTo>
                  <a:pt x="6822830" y="6822831"/>
                </a:lnTo>
                <a:lnTo>
                  <a:pt x="0" y="6822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C2A2EC-DA5F-4A58-B8DE-17B43DEC63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716" y="3446587"/>
            <a:ext cx="3400285" cy="3411413"/>
          </a:xfrm>
          <a:custGeom>
            <a:avLst/>
            <a:gdLst>
              <a:gd name="connsiteX0" fmla="*/ 0 w 6798800"/>
              <a:gd name="connsiteY0" fmla="*/ 0 h 6822826"/>
              <a:gd name="connsiteX1" fmla="*/ 6798800 w 6798800"/>
              <a:gd name="connsiteY1" fmla="*/ 0 h 6822826"/>
              <a:gd name="connsiteX2" fmla="*/ 6798800 w 6798800"/>
              <a:gd name="connsiteY2" fmla="*/ 6822826 h 6822826"/>
              <a:gd name="connsiteX3" fmla="*/ 0 w 6798800"/>
              <a:gd name="connsiteY3" fmla="*/ 6822826 h 682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8800" h="6822826">
                <a:moveTo>
                  <a:pt x="0" y="0"/>
                </a:moveTo>
                <a:lnTo>
                  <a:pt x="6798800" y="0"/>
                </a:lnTo>
                <a:lnTo>
                  <a:pt x="6798800" y="6822826"/>
                </a:lnTo>
                <a:lnTo>
                  <a:pt x="0" y="68228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62F3629-ED1A-4E89-810F-65484B756E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5115" y="1500556"/>
            <a:ext cx="5313790" cy="5357444"/>
          </a:xfrm>
          <a:custGeom>
            <a:avLst/>
            <a:gdLst>
              <a:gd name="connsiteX0" fmla="*/ 0 w 10624812"/>
              <a:gd name="connsiteY0" fmla="*/ 0 h 10714888"/>
              <a:gd name="connsiteX1" fmla="*/ 10624812 w 10624812"/>
              <a:gd name="connsiteY1" fmla="*/ 0 h 10714888"/>
              <a:gd name="connsiteX2" fmla="*/ 10624812 w 10624812"/>
              <a:gd name="connsiteY2" fmla="*/ 10714888 h 10714888"/>
              <a:gd name="connsiteX3" fmla="*/ 0 w 10624812"/>
              <a:gd name="connsiteY3" fmla="*/ 10714888 h 1071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812" h="10714888">
                <a:moveTo>
                  <a:pt x="0" y="0"/>
                </a:moveTo>
                <a:lnTo>
                  <a:pt x="10624812" y="0"/>
                </a:lnTo>
                <a:lnTo>
                  <a:pt x="10624812" y="10714888"/>
                </a:lnTo>
                <a:lnTo>
                  <a:pt x="0" y="107148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56C54F-0C20-42A4-A34F-E74D73D70E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446585"/>
            <a:ext cx="3412304" cy="3411416"/>
          </a:xfrm>
          <a:custGeom>
            <a:avLst/>
            <a:gdLst>
              <a:gd name="connsiteX0" fmla="*/ 0 w 6822831"/>
              <a:gd name="connsiteY0" fmla="*/ 0 h 6822831"/>
              <a:gd name="connsiteX1" fmla="*/ 6822831 w 6822831"/>
              <a:gd name="connsiteY1" fmla="*/ 0 h 6822831"/>
              <a:gd name="connsiteX2" fmla="*/ 6822831 w 6822831"/>
              <a:gd name="connsiteY2" fmla="*/ 6822831 h 6822831"/>
              <a:gd name="connsiteX3" fmla="*/ 0 w 6822831"/>
              <a:gd name="connsiteY3" fmla="*/ 6822831 h 682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2831" h="6822831">
                <a:moveTo>
                  <a:pt x="0" y="0"/>
                </a:moveTo>
                <a:lnTo>
                  <a:pt x="6822831" y="0"/>
                </a:lnTo>
                <a:lnTo>
                  <a:pt x="6822831" y="6822831"/>
                </a:lnTo>
                <a:lnTo>
                  <a:pt x="0" y="6822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A413C3-809B-4962-879F-C1609DB3B9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412304" cy="3411414"/>
          </a:xfrm>
          <a:custGeom>
            <a:avLst/>
            <a:gdLst>
              <a:gd name="connsiteX0" fmla="*/ 0 w 6822831"/>
              <a:gd name="connsiteY0" fmla="*/ 0 h 6822827"/>
              <a:gd name="connsiteX1" fmla="*/ 6822831 w 6822831"/>
              <a:gd name="connsiteY1" fmla="*/ 0 h 6822827"/>
              <a:gd name="connsiteX2" fmla="*/ 6822831 w 6822831"/>
              <a:gd name="connsiteY2" fmla="*/ 6822827 h 6822827"/>
              <a:gd name="connsiteX3" fmla="*/ 0 w 6822831"/>
              <a:gd name="connsiteY3" fmla="*/ 6822827 h 682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2831" h="6822827">
                <a:moveTo>
                  <a:pt x="0" y="0"/>
                </a:moveTo>
                <a:lnTo>
                  <a:pt x="6822831" y="0"/>
                </a:lnTo>
                <a:lnTo>
                  <a:pt x="6822831" y="6822827"/>
                </a:lnTo>
                <a:lnTo>
                  <a:pt x="0" y="6822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9718CD3-0C85-4B6F-A072-83B3C2688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726" y="1"/>
            <a:ext cx="4047274" cy="5647517"/>
          </a:xfrm>
          <a:custGeom>
            <a:avLst/>
            <a:gdLst>
              <a:gd name="connsiteX0" fmla="*/ 0 w 8092440"/>
              <a:gd name="connsiteY0" fmla="*/ 0 h 11295033"/>
              <a:gd name="connsiteX1" fmla="*/ 8092440 w 8092440"/>
              <a:gd name="connsiteY1" fmla="*/ 0 h 11295033"/>
              <a:gd name="connsiteX2" fmla="*/ 8092440 w 8092440"/>
              <a:gd name="connsiteY2" fmla="*/ 11295033 h 11295033"/>
              <a:gd name="connsiteX3" fmla="*/ 0 w 8092440"/>
              <a:gd name="connsiteY3" fmla="*/ 11295033 h 1129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2440" h="11295033">
                <a:moveTo>
                  <a:pt x="0" y="0"/>
                </a:moveTo>
                <a:lnTo>
                  <a:pt x="8092440" y="0"/>
                </a:lnTo>
                <a:lnTo>
                  <a:pt x="8092440" y="11295033"/>
                </a:lnTo>
                <a:lnTo>
                  <a:pt x="0" y="11295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B249025-B63D-4669-AF7B-1B799F97E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2363" y="1"/>
            <a:ext cx="4047274" cy="5647517"/>
          </a:xfrm>
          <a:custGeom>
            <a:avLst/>
            <a:gdLst>
              <a:gd name="connsiteX0" fmla="*/ 0 w 8092440"/>
              <a:gd name="connsiteY0" fmla="*/ 0 h 11295033"/>
              <a:gd name="connsiteX1" fmla="*/ 8092440 w 8092440"/>
              <a:gd name="connsiteY1" fmla="*/ 0 h 11295033"/>
              <a:gd name="connsiteX2" fmla="*/ 8092440 w 8092440"/>
              <a:gd name="connsiteY2" fmla="*/ 11295033 h 11295033"/>
              <a:gd name="connsiteX3" fmla="*/ 0 w 8092440"/>
              <a:gd name="connsiteY3" fmla="*/ 11295033 h 1129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2440" h="11295033">
                <a:moveTo>
                  <a:pt x="0" y="0"/>
                </a:moveTo>
                <a:lnTo>
                  <a:pt x="8092440" y="0"/>
                </a:lnTo>
                <a:lnTo>
                  <a:pt x="8092440" y="11295033"/>
                </a:lnTo>
                <a:lnTo>
                  <a:pt x="0" y="11295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EDF4DC-621D-45A5-93B0-7E3D1110C3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47274" cy="5647517"/>
          </a:xfrm>
          <a:custGeom>
            <a:avLst/>
            <a:gdLst>
              <a:gd name="connsiteX0" fmla="*/ 0 w 8092440"/>
              <a:gd name="connsiteY0" fmla="*/ 0 h 11295033"/>
              <a:gd name="connsiteX1" fmla="*/ 8092440 w 8092440"/>
              <a:gd name="connsiteY1" fmla="*/ 0 h 11295033"/>
              <a:gd name="connsiteX2" fmla="*/ 8092440 w 8092440"/>
              <a:gd name="connsiteY2" fmla="*/ 11295033 h 11295033"/>
              <a:gd name="connsiteX3" fmla="*/ 0 w 8092440"/>
              <a:gd name="connsiteY3" fmla="*/ 11295033 h 1129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2440" h="11295033">
                <a:moveTo>
                  <a:pt x="0" y="0"/>
                </a:moveTo>
                <a:lnTo>
                  <a:pt x="8092440" y="0"/>
                </a:lnTo>
                <a:lnTo>
                  <a:pt x="8092440" y="11295033"/>
                </a:lnTo>
                <a:lnTo>
                  <a:pt x="0" y="11295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E1112D-4B5D-4C40-8998-71989BDCDB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3716" y="1868557"/>
            <a:ext cx="1958518" cy="1958008"/>
          </a:xfrm>
          <a:custGeom>
            <a:avLst/>
            <a:gdLst>
              <a:gd name="connsiteX0" fmla="*/ 2216426 w 4432852"/>
              <a:gd name="connsiteY0" fmla="*/ 0 h 4432852"/>
              <a:gd name="connsiteX1" fmla="*/ 4432852 w 4432852"/>
              <a:gd name="connsiteY1" fmla="*/ 2216426 h 4432852"/>
              <a:gd name="connsiteX2" fmla="*/ 2216426 w 4432852"/>
              <a:gd name="connsiteY2" fmla="*/ 4432852 h 4432852"/>
              <a:gd name="connsiteX3" fmla="*/ 0 w 4432852"/>
              <a:gd name="connsiteY3" fmla="*/ 2216426 h 4432852"/>
              <a:gd name="connsiteX4" fmla="*/ 2216426 w 4432852"/>
              <a:gd name="connsiteY4" fmla="*/ 0 h 4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852" h="4432852">
                <a:moveTo>
                  <a:pt x="2216426" y="0"/>
                </a:moveTo>
                <a:cubicBezTo>
                  <a:pt x="3440524" y="0"/>
                  <a:pt x="4432852" y="992328"/>
                  <a:pt x="4432852" y="2216426"/>
                </a:cubicBezTo>
                <a:cubicBezTo>
                  <a:pt x="4432852" y="3440524"/>
                  <a:pt x="3440524" y="4432852"/>
                  <a:pt x="2216426" y="4432852"/>
                </a:cubicBezTo>
                <a:cubicBezTo>
                  <a:pt x="992328" y="4432852"/>
                  <a:pt x="0" y="3440524"/>
                  <a:pt x="0" y="2216426"/>
                </a:cubicBezTo>
                <a:cubicBezTo>
                  <a:pt x="0" y="992328"/>
                  <a:pt x="992328" y="0"/>
                  <a:pt x="2216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F9927-646B-4B7F-BF59-0B435F5DC3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9409" y="1868557"/>
            <a:ext cx="1958518" cy="1958008"/>
          </a:xfrm>
          <a:custGeom>
            <a:avLst/>
            <a:gdLst>
              <a:gd name="connsiteX0" fmla="*/ 2216426 w 4432852"/>
              <a:gd name="connsiteY0" fmla="*/ 0 h 4432852"/>
              <a:gd name="connsiteX1" fmla="*/ 4432852 w 4432852"/>
              <a:gd name="connsiteY1" fmla="*/ 2216426 h 4432852"/>
              <a:gd name="connsiteX2" fmla="*/ 2216426 w 4432852"/>
              <a:gd name="connsiteY2" fmla="*/ 4432852 h 4432852"/>
              <a:gd name="connsiteX3" fmla="*/ 0 w 4432852"/>
              <a:gd name="connsiteY3" fmla="*/ 2216426 h 4432852"/>
              <a:gd name="connsiteX4" fmla="*/ 2216426 w 4432852"/>
              <a:gd name="connsiteY4" fmla="*/ 0 h 4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852" h="4432852">
                <a:moveTo>
                  <a:pt x="2216426" y="0"/>
                </a:moveTo>
                <a:cubicBezTo>
                  <a:pt x="3440524" y="0"/>
                  <a:pt x="4432852" y="992328"/>
                  <a:pt x="4432852" y="2216426"/>
                </a:cubicBezTo>
                <a:cubicBezTo>
                  <a:pt x="4432852" y="3440524"/>
                  <a:pt x="3440524" y="4432852"/>
                  <a:pt x="2216426" y="4432852"/>
                </a:cubicBezTo>
                <a:cubicBezTo>
                  <a:pt x="992328" y="4432852"/>
                  <a:pt x="0" y="3440524"/>
                  <a:pt x="0" y="2216426"/>
                </a:cubicBezTo>
                <a:cubicBezTo>
                  <a:pt x="0" y="992328"/>
                  <a:pt x="992328" y="0"/>
                  <a:pt x="2216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079AD4A-47B7-4211-8910-2ACE7E7CBE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5103" y="1868557"/>
            <a:ext cx="1958518" cy="1958008"/>
          </a:xfrm>
          <a:custGeom>
            <a:avLst/>
            <a:gdLst>
              <a:gd name="connsiteX0" fmla="*/ 2216426 w 4432852"/>
              <a:gd name="connsiteY0" fmla="*/ 0 h 4432852"/>
              <a:gd name="connsiteX1" fmla="*/ 4432852 w 4432852"/>
              <a:gd name="connsiteY1" fmla="*/ 2216426 h 4432852"/>
              <a:gd name="connsiteX2" fmla="*/ 2216426 w 4432852"/>
              <a:gd name="connsiteY2" fmla="*/ 4432852 h 4432852"/>
              <a:gd name="connsiteX3" fmla="*/ 0 w 4432852"/>
              <a:gd name="connsiteY3" fmla="*/ 2216426 h 4432852"/>
              <a:gd name="connsiteX4" fmla="*/ 2216426 w 4432852"/>
              <a:gd name="connsiteY4" fmla="*/ 0 h 4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852" h="4432852">
                <a:moveTo>
                  <a:pt x="2216426" y="0"/>
                </a:moveTo>
                <a:cubicBezTo>
                  <a:pt x="3440524" y="0"/>
                  <a:pt x="4432852" y="992328"/>
                  <a:pt x="4432852" y="2216426"/>
                </a:cubicBezTo>
                <a:cubicBezTo>
                  <a:pt x="4432852" y="3440524"/>
                  <a:pt x="3440524" y="4432852"/>
                  <a:pt x="2216426" y="4432852"/>
                </a:cubicBezTo>
                <a:cubicBezTo>
                  <a:pt x="992328" y="4432852"/>
                  <a:pt x="0" y="3440524"/>
                  <a:pt x="0" y="2216426"/>
                </a:cubicBezTo>
                <a:cubicBezTo>
                  <a:pt x="0" y="992328"/>
                  <a:pt x="992328" y="0"/>
                  <a:pt x="2216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27F5EA-AF6C-4105-93C8-4DD193412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293269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3BECF9-B1AA-4F2D-A0A9-D26194E75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5302"/>
            <a:ext cx="12192000" cy="293269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A5BB1C-4557-4303-80FD-A4B824AADD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4193" y="0"/>
            <a:ext cx="5777807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C43E71-0558-4187-9986-0227B1860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1945" y="381001"/>
            <a:ext cx="2799810" cy="6096000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Multipl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CEDFE82-B40E-4DA0-BD86-6CD3AD2985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632794"/>
            <a:ext cx="12192000" cy="2959071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E2DE36A-FFF9-4B0F-8E57-F2D0F8E00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8813" y="2029969"/>
            <a:ext cx="3117900" cy="207568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14FE7D6-6947-4B88-8F20-7EC43E9CD4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287" y="2029969"/>
            <a:ext cx="3117900" cy="2075688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ECDD56E4-C145-4748-8E57-2B0CC2774B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151050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27513FD6-8CFC-448E-8001-0917C2416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162" y="1877992"/>
            <a:ext cx="5463427" cy="3102017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8642C50D-6F63-454D-BD6C-6076F6F753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EEBB2783-4CDB-4904-9AA5-939820667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65796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EDB4383-0990-42AF-97DE-D3C6B14FF5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2192001" cy="3938954"/>
          </a:xfrm>
          <a:custGeom>
            <a:avLst/>
            <a:gdLst>
              <a:gd name="connsiteX0" fmla="*/ 0 w 24377650"/>
              <a:gd name="connsiteY0" fmla="*/ 0 h 5865396"/>
              <a:gd name="connsiteX1" fmla="*/ 24377650 w 24377650"/>
              <a:gd name="connsiteY1" fmla="*/ 0 h 5865396"/>
              <a:gd name="connsiteX2" fmla="*/ 24377650 w 24377650"/>
              <a:gd name="connsiteY2" fmla="*/ 5865396 h 5865396"/>
              <a:gd name="connsiteX3" fmla="*/ 0 w 24377650"/>
              <a:gd name="connsiteY3" fmla="*/ 5865396 h 58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865396">
                <a:moveTo>
                  <a:pt x="0" y="0"/>
                </a:moveTo>
                <a:lnTo>
                  <a:pt x="24377650" y="0"/>
                </a:lnTo>
                <a:lnTo>
                  <a:pt x="24377650" y="5865396"/>
                </a:lnTo>
                <a:lnTo>
                  <a:pt x="0" y="586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6F2F9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09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98FBB-D28C-4E63-967F-97881F33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402105-0106-4A48-8C68-17E89C9F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E401A-CBA4-494D-AB55-AF62B64C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604B-2575-4C7E-8C1D-9F60B3A2E5A2}" type="datetime1">
              <a:rPr lang="es-ES" smtClean="0"/>
              <a:t>14/09/2020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3A4C8C-B272-4067-BF8B-27F1A39F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8503C-9FD4-42BA-9BB5-24A2F2E5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BCAAD-D184-45EA-8E76-6505D671E24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22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46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5" r:id="rId27"/>
    <p:sldLayoutId id="2147483716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F6DB9D-1D2D-4695-BA0B-4F3F7263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96C84-17E1-4F22-8748-1124BF20C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36A962-6A02-4D33-84D3-A08272F4D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C3D4-9046-4C7C-8BC7-4DE6EE67750A}" type="datetime1">
              <a:rPr lang="es-ES" smtClean="0"/>
              <a:t>14/09/2020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214133-D6C9-4067-8319-4CBB7E179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936B-6202-4E67-AE4C-482D397B1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0CE0-DE73-48BF-84FF-BB887F910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3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6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7C8FEF-52C2-4F0F-B2D0-16619E136AAB}"/>
              </a:ext>
            </a:extLst>
          </p:cNvPr>
          <p:cNvSpPr>
            <a:spLocks noChangeAspect="1"/>
          </p:cNvSpPr>
          <p:nvPr userDrawn="1"/>
        </p:nvSpPr>
        <p:spPr>
          <a:xfrm>
            <a:off x="10999175" y="486415"/>
            <a:ext cx="411587" cy="4114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i="0">
              <a:latin typeface="Open Sans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58AC3-0E92-474B-8418-352B0A0ACE2F}"/>
              </a:ext>
            </a:extLst>
          </p:cNvPr>
          <p:cNvSpPr txBox="1"/>
          <p:nvPr userDrawn="1"/>
        </p:nvSpPr>
        <p:spPr>
          <a:xfrm>
            <a:off x="10982753" y="550241"/>
            <a:ext cx="444431" cy="26159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100" b="0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‹Nº›</a:t>
            </a:fld>
            <a:r>
              <a:rPr lang="id-ID" sz="1100" b="0" i="0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084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.salazar@westernsydney.edu.a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tbravo@statknows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://www.statknow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A5B3DF8-EBC4-4499-BF55-D82FB97AA800}"/>
              </a:ext>
            </a:extLst>
          </p:cNvPr>
          <p:cNvSpPr/>
          <p:nvPr/>
        </p:nvSpPr>
        <p:spPr>
          <a:xfrm>
            <a:off x="1" y="2065667"/>
            <a:ext cx="12192000" cy="4922656"/>
          </a:xfrm>
          <a:prstGeom prst="rect">
            <a:avLst/>
          </a:prstGeom>
          <a:solidFill>
            <a:srgbClr val="7030A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b="1" dirty="0">
              <a:solidFill>
                <a:srgbClr val="C4C1A0"/>
              </a:solidFill>
              <a:latin typeface="Open Sans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5FA710-337B-40D4-B4B7-6E3953F2C13C}"/>
              </a:ext>
            </a:extLst>
          </p:cNvPr>
          <p:cNvSpPr txBox="1"/>
          <p:nvPr/>
        </p:nvSpPr>
        <p:spPr>
          <a:xfrm>
            <a:off x="993371" y="5933487"/>
            <a:ext cx="10205258" cy="846386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914217">
              <a:defRPr/>
            </a:pPr>
            <a:r>
              <a:rPr lang="es-CL" sz="1400" b="1" kern="3000" dirty="0">
                <a:solidFill>
                  <a:schemeClr val="bg2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Encuesta aplicada por StatKnows en Punta Arenas, Ushuaia, Ciudad del Cabo, Hobart y Christchurch</a:t>
            </a:r>
          </a:p>
          <a:p>
            <a:pPr algn="ctr" defTabSz="914217">
              <a:defRPr/>
            </a:pPr>
            <a:r>
              <a:rPr lang="es-CL" sz="1400" b="1" kern="3000" dirty="0">
                <a:solidFill>
                  <a:schemeClr val="bg2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el 27 junio y el 15 de julio de 2020</a:t>
            </a:r>
          </a:p>
          <a:p>
            <a:pPr algn="ctr" defTabSz="914217">
              <a:defRPr/>
            </a:pPr>
            <a:endParaRPr lang="es-CL" sz="1200" kern="30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 defTabSz="914217">
              <a:defRPr/>
            </a:pPr>
            <a:r>
              <a:rPr lang="es-CL" sz="1200" kern="3000" dirty="0">
                <a:solidFill>
                  <a:schemeClr val="bg2"/>
                </a:solidFill>
                <a:latin typeface="Century Gothic" panose="020B0502020202020204" pitchFamily="34" charset="0"/>
              </a:rPr>
              <a:t>www.statknows.com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FD7D80B-5767-4915-877B-17EEDD264078}"/>
              </a:ext>
            </a:extLst>
          </p:cNvPr>
          <p:cNvSpPr txBox="1"/>
          <p:nvPr/>
        </p:nvSpPr>
        <p:spPr>
          <a:xfrm>
            <a:off x="1166127" y="2438400"/>
            <a:ext cx="9894916" cy="140038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914217">
              <a:spcAft>
                <a:spcPts val="600"/>
              </a:spcAft>
              <a:defRPr/>
            </a:pPr>
            <a:endParaRPr lang="es-CL" sz="2200" b="1" dirty="0">
              <a:solidFill>
                <a:schemeClr val="bg2"/>
              </a:solidFill>
            </a:endParaRPr>
          </a:p>
          <a:p>
            <a:pPr algn="ctr" defTabSz="914217">
              <a:spcAft>
                <a:spcPts val="600"/>
              </a:spcAft>
              <a:defRPr/>
            </a:pPr>
            <a:r>
              <a:rPr lang="es-CL" sz="1600" b="1" dirty="0">
                <a:solidFill>
                  <a:schemeClr val="accent6"/>
                </a:solidFill>
              </a:rPr>
              <a:t>REFERENCIAS GENERALES</a:t>
            </a:r>
          </a:p>
          <a:p>
            <a:pPr algn="ctr" defTabSz="914217">
              <a:spcAft>
                <a:spcPts val="600"/>
              </a:spcAft>
              <a:defRPr/>
            </a:pPr>
            <a:r>
              <a:rPr lang="es-CL" sz="2000" b="1" dirty="0">
                <a:solidFill>
                  <a:schemeClr val="bg2"/>
                </a:solidFill>
              </a:rPr>
              <a:t>ESTUDIO DE PERCEPCIONES </a:t>
            </a:r>
            <a:r>
              <a:rPr lang="es-ES" sz="2000" b="1" dirty="0">
                <a:solidFill>
                  <a:schemeClr val="bg2"/>
                </a:solidFill>
              </a:rPr>
              <a:t>DE HABITANTES DE LAS CIUDADES PUERTAS DE ENTRADA A LA ANTÁRTICA, PARA WESTERN SYDNEY UNIVERSITY</a:t>
            </a:r>
            <a:endParaRPr lang="es-CL" sz="2000" b="1" dirty="0">
              <a:solidFill>
                <a:schemeClr val="bg2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31" y="304800"/>
            <a:ext cx="3421869" cy="105241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9E1E6854-5608-464F-9159-B6A3A5705FD8}"/>
              </a:ext>
            </a:extLst>
          </p:cNvPr>
          <p:cNvGrpSpPr/>
          <p:nvPr/>
        </p:nvGrpSpPr>
        <p:grpSpPr>
          <a:xfrm>
            <a:off x="3762615" y="4433929"/>
            <a:ext cx="4775632" cy="883462"/>
            <a:chOff x="3691699" y="4481320"/>
            <a:chExt cx="4775632" cy="883462"/>
          </a:xfrm>
        </p:grpSpPr>
        <p:pic>
          <p:nvPicPr>
            <p:cNvPr id="6" name="Picture 2" descr="Tierra globo cuadrícula con círculos | Icono Gratis">
              <a:extLst>
                <a:ext uri="{FF2B5EF4-FFF2-40B4-BE49-F238E27FC236}">
                  <a16:creationId xmlns:a16="http://schemas.microsoft.com/office/drawing/2014/main" id="{F855C706-04B0-4FF5-B06A-73B3D42A9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635" y="4600795"/>
              <a:ext cx="644513" cy="644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7441A8E4-C49E-4EF6-B887-2015C7403BAA}"/>
                </a:ext>
              </a:extLst>
            </p:cNvPr>
            <p:cNvGrpSpPr/>
            <p:nvPr/>
          </p:nvGrpSpPr>
          <p:grpSpPr>
            <a:xfrm>
              <a:off x="3691699" y="4635502"/>
              <a:ext cx="575099" cy="575098"/>
              <a:chOff x="9657303" y="2486976"/>
              <a:chExt cx="604838" cy="597789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FFDFFD43-183F-4CDD-A5C3-91658C9E4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57303" y="2625660"/>
                <a:ext cx="277368" cy="277368"/>
              </a:xfrm>
              <a:prstGeom prst="ellipse">
                <a:avLst/>
              </a:prstGeom>
              <a:noFill/>
              <a:ln w="349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3B3EEE8B-0550-424F-99E6-F2D456B756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14549" y="2807397"/>
                <a:ext cx="277368" cy="277368"/>
              </a:xfrm>
              <a:prstGeom prst="ellipse">
                <a:avLst/>
              </a:prstGeom>
              <a:noFill/>
              <a:ln w="349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F3299F16-8E8E-495B-88F1-E8F4DFBBF8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45055" y="2807398"/>
                <a:ext cx="277368" cy="277367"/>
              </a:xfrm>
              <a:prstGeom prst="ellipse">
                <a:avLst/>
              </a:prstGeom>
              <a:noFill/>
              <a:ln w="349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D54BC335-4D1B-41B5-AD39-273B41D0C7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31232" y="2486976"/>
                <a:ext cx="277368" cy="277368"/>
              </a:xfrm>
              <a:prstGeom prst="ellipse">
                <a:avLst/>
              </a:prstGeom>
              <a:noFill/>
              <a:ln w="349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4A4EE831-C44D-4AD5-B778-B90C33F5CA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84773" y="2625660"/>
                <a:ext cx="277368" cy="277368"/>
              </a:xfrm>
              <a:prstGeom prst="ellipse">
                <a:avLst/>
              </a:prstGeom>
              <a:noFill/>
              <a:ln w="349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6" descr="imaginacion2 | Iconos, Png">
              <a:extLst>
                <a:ext uri="{FF2B5EF4-FFF2-40B4-BE49-F238E27FC236}">
                  <a16:creationId xmlns:a16="http://schemas.microsoft.com/office/drawing/2014/main" id="{D0ECD20E-206B-4371-8446-4D2F28F6E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649" y="4623141"/>
              <a:ext cx="599821" cy="599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icono-home-trabajamos-para-administracion-publica-01 ...">
              <a:extLst>
                <a:ext uri="{FF2B5EF4-FFF2-40B4-BE49-F238E27FC236}">
                  <a16:creationId xmlns:a16="http://schemas.microsoft.com/office/drawing/2014/main" id="{5F069044-3AD7-4BC0-B346-0D843DD63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321" y="4481320"/>
              <a:ext cx="883462" cy="88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Responsabilidad Social Corporativa y Sostenibilidad (RSC)">
              <a:extLst>
                <a:ext uri="{FF2B5EF4-FFF2-40B4-BE49-F238E27FC236}">
                  <a16:creationId xmlns:a16="http://schemas.microsoft.com/office/drawing/2014/main" id="{7AB7D3A9-88B8-4B3B-9517-2F52B93AA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0000" y="4574386"/>
              <a:ext cx="697331" cy="697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6704FF81-982E-4093-A89A-4F08D0204A8C}"/>
              </a:ext>
            </a:extLst>
          </p:cNvPr>
          <p:cNvSpPr/>
          <p:nvPr/>
        </p:nvSpPr>
        <p:spPr>
          <a:xfrm rot="16200000">
            <a:off x="4948810" y="4885459"/>
            <a:ext cx="205536" cy="1059006"/>
          </a:xfrm>
          <a:prstGeom prst="rect">
            <a:avLst/>
          </a:prstGeom>
          <a:solidFill>
            <a:srgbClr val="D5B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3599" dirty="0">
              <a:solidFill>
                <a:srgbClr val="C4C1A0"/>
              </a:solidFill>
              <a:latin typeface="Open Sans Light" panose="020B0306030504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456861-3319-4A11-A492-27E5048E73E0}"/>
              </a:ext>
            </a:extLst>
          </p:cNvPr>
          <p:cNvSpPr/>
          <p:nvPr/>
        </p:nvSpPr>
        <p:spPr>
          <a:xfrm rot="16200000">
            <a:off x="5998010" y="4891453"/>
            <a:ext cx="205536" cy="1047020"/>
          </a:xfrm>
          <a:prstGeom prst="rect">
            <a:avLst/>
          </a:prstGeom>
          <a:solidFill>
            <a:srgbClr val="FFB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srgbClr val="C4C1A0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1EC4D13-9A01-4C72-9308-2F65F761F419}"/>
              </a:ext>
            </a:extLst>
          </p:cNvPr>
          <p:cNvSpPr/>
          <p:nvPr/>
        </p:nvSpPr>
        <p:spPr>
          <a:xfrm rot="16200000">
            <a:off x="3909616" y="4885460"/>
            <a:ext cx="205536" cy="1059006"/>
          </a:xfrm>
          <a:prstGeom prst="rect">
            <a:avLst/>
          </a:prstGeom>
          <a:solidFill>
            <a:srgbClr val="426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srgbClr val="C4C1A0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2B20433-F6ED-467E-998E-9A2BF91EE6F8}"/>
              </a:ext>
            </a:extLst>
          </p:cNvPr>
          <p:cNvSpPr/>
          <p:nvPr/>
        </p:nvSpPr>
        <p:spPr>
          <a:xfrm rot="16200000">
            <a:off x="7013589" y="4886048"/>
            <a:ext cx="205536" cy="1059006"/>
          </a:xfrm>
          <a:prstGeom prst="rect">
            <a:avLst/>
          </a:prstGeom>
          <a:solidFill>
            <a:srgbClr val="9FA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3599" dirty="0">
              <a:solidFill>
                <a:srgbClr val="C4C1A0"/>
              </a:solidFill>
              <a:latin typeface="Open Sans Light" panose="020B0306030504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94BCDE-ED29-418D-91E4-10B5424D92F2}"/>
              </a:ext>
            </a:extLst>
          </p:cNvPr>
          <p:cNvSpPr/>
          <p:nvPr/>
        </p:nvSpPr>
        <p:spPr>
          <a:xfrm rot="16200000">
            <a:off x="8036983" y="4886047"/>
            <a:ext cx="205536" cy="1059006"/>
          </a:xfrm>
          <a:prstGeom prst="rect">
            <a:avLst/>
          </a:prstGeom>
          <a:solidFill>
            <a:srgbClr val="328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C4C1A0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BB1CDE7-28A3-4279-BDA5-4D84E72C5ED4}"/>
              </a:ext>
            </a:extLst>
          </p:cNvPr>
          <p:cNvSpPr txBox="1"/>
          <p:nvPr/>
        </p:nvSpPr>
        <p:spPr>
          <a:xfrm>
            <a:off x="2578375" y="387719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bg2"/>
                </a:solidFill>
              </a:rPr>
              <a:t>DE LAS CIUDADES PUERTAS DE ENTRADA A LA ANTÁRTICA, PARA WESTERN SYDNEY </a:t>
            </a:r>
            <a:endParaRPr lang="en-U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EC91F44-2229-466D-A3A2-F93B0C516B9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613740"/>
            <a:ext cx="2687377" cy="1052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8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C24D7E6-25EA-4FC5-BDA9-6D5EC789BD04}"/>
              </a:ext>
            </a:extLst>
          </p:cNvPr>
          <p:cNvSpPr/>
          <p:nvPr/>
        </p:nvSpPr>
        <p:spPr>
          <a:xfrm>
            <a:off x="717112" y="914400"/>
            <a:ext cx="10712888" cy="277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dirty="0">
                <a:solidFill>
                  <a:schemeClr val="tx1">
                    <a:lumMod val="50000"/>
                  </a:schemeClr>
                </a:solidFill>
              </a:rPr>
              <a:t>Este estudio fue realizado por StatKnows para la Western </a:t>
            </a:r>
            <a:r>
              <a:rPr lang="es-CL" sz="1400" dirty="0" err="1">
                <a:solidFill>
                  <a:schemeClr val="tx1">
                    <a:lumMod val="50000"/>
                  </a:schemeClr>
                </a:solidFill>
              </a:rPr>
              <a:t>Sydney</a:t>
            </a:r>
            <a:r>
              <a:rPr lang="es-C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CL" sz="1400" dirty="0" err="1">
                <a:solidFill>
                  <a:schemeClr val="tx1">
                    <a:lumMod val="50000"/>
                  </a:schemeClr>
                </a:solidFill>
              </a:rPr>
              <a:t>University</a:t>
            </a:r>
            <a:r>
              <a:rPr lang="es-CL" sz="1400" dirty="0">
                <a:solidFill>
                  <a:schemeClr val="tx1">
                    <a:lumMod val="50000"/>
                  </a:schemeClr>
                </a:solidFill>
              </a:rPr>
              <a:t> (WSU), en el marco del proyecto de investigación “Ciudades Antárticas y Patrimonio Común: replanteando el rol de las ciudades puertas de entrada”.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b="1" dirty="0">
                <a:solidFill>
                  <a:schemeClr val="tx1">
                    <a:lumMod val="50000"/>
                  </a:schemeClr>
                </a:solidFill>
              </a:rPr>
              <a:t>La información obtenida es de propiedad de la WSU y de las entidades participantes del proyecto.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dirty="0">
                <a:solidFill>
                  <a:schemeClr val="tx1">
                    <a:lumMod val="50000"/>
                  </a:schemeClr>
                </a:solidFill>
              </a:rPr>
              <a:t>Western </a:t>
            </a:r>
            <a:r>
              <a:rPr lang="es-CL" sz="1400" dirty="0" err="1">
                <a:solidFill>
                  <a:schemeClr val="tx1">
                    <a:lumMod val="50000"/>
                  </a:schemeClr>
                </a:solidFill>
              </a:rPr>
              <a:t>Sydney</a:t>
            </a:r>
            <a:r>
              <a:rPr lang="es-C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CL" sz="1400" dirty="0" err="1">
                <a:solidFill>
                  <a:schemeClr val="tx1">
                    <a:lumMod val="50000"/>
                  </a:schemeClr>
                </a:solidFill>
              </a:rPr>
              <a:t>University</a:t>
            </a:r>
            <a:r>
              <a:rPr lang="es-CL" sz="1400" dirty="0">
                <a:solidFill>
                  <a:schemeClr val="tx1">
                    <a:lumMod val="50000"/>
                  </a:schemeClr>
                </a:solidFill>
              </a:rPr>
              <a:t> efectúa investigación complementaria y publicará informes científicos incorporando hallazgos de este estudio.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dirty="0">
                <a:solidFill>
                  <a:schemeClr val="tx1">
                    <a:lumMod val="50000"/>
                  </a:schemeClr>
                </a:solidFill>
              </a:rPr>
              <a:t>Sin perjuicio de esto, quienes tengan interés en la materia pueden consultar en forma directa y solicitar acceso a información al profesor Juan Francisco Salazar (</a:t>
            </a:r>
            <a:r>
              <a:rPr lang="es-CL" sz="140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j.salazar@westernsydney.edu.au</a:t>
            </a:r>
            <a:r>
              <a:rPr lang="es-CL" sz="1400" dirty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1E6980B-F4FD-4100-978C-9DE5C473BB3A}"/>
              </a:ext>
            </a:extLst>
          </p:cNvPr>
          <p:cNvSpPr/>
          <p:nvPr/>
        </p:nvSpPr>
        <p:spPr>
          <a:xfrm>
            <a:off x="1588" y="-4763"/>
            <a:ext cx="7885112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algn="r" defTabSz="914217">
              <a:tabLst>
                <a:tab pos="4492625" algn="l"/>
                <a:tab pos="5421313" algn="l"/>
              </a:tabLst>
            </a:pPr>
            <a:r>
              <a:rPr lang="es-CL" b="1" dirty="0">
                <a:solidFill>
                  <a:srgbClr val="FFFFFF"/>
                </a:solidFill>
                <a:latin typeface="Century Gothic"/>
              </a:rPr>
              <a:t>Sobre los datos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5A4CFF-E075-49EA-833A-9EE47F2148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40" y="5334000"/>
            <a:ext cx="1910352" cy="74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 Imagen">
            <a:extLst>
              <a:ext uri="{FF2B5EF4-FFF2-40B4-BE49-F238E27FC236}">
                <a16:creationId xmlns:a16="http://schemas.microsoft.com/office/drawing/2014/main" id="{64064075-8F1F-4636-A0EF-88F0633250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59" y="4927579"/>
            <a:ext cx="2537691" cy="7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BBE98FF-A05D-4611-8E4E-4795BBBAB493}"/>
              </a:ext>
            </a:extLst>
          </p:cNvPr>
          <p:cNvSpPr/>
          <p:nvPr/>
        </p:nvSpPr>
        <p:spPr>
          <a:xfrm>
            <a:off x="6859186" y="2774766"/>
            <a:ext cx="4742068" cy="408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L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CONTACTO  </a:t>
            </a:r>
          </a:p>
          <a:p>
            <a:pPr algn="r">
              <a:lnSpc>
                <a:spcPct val="150000"/>
              </a:lnSpc>
            </a:pPr>
            <a:endParaRPr lang="es-CL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s-CL" sz="1400" b="1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María Teresa Bravo de Goyeneche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s-CL" sz="1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Directora de Proyectos y Comunicaciones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s-CL" sz="1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Santa María 5888, piso 2-A, Vitacura, Santiago, Chile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s-CL" sz="1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hlinkClick r:id="rId3"/>
              </a:rPr>
              <a:t>mtbravo@statknows.com</a:t>
            </a:r>
            <a:endParaRPr lang="es-CL" sz="14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s-CL" sz="1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+569 9679 1141</a:t>
            </a:r>
          </a:p>
          <a:p>
            <a:pPr algn="r">
              <a:lnSpc>
                <a:spcPct val="150000"/>
              </a:lnSpc>
            </a:pPr>
            <a:endParaRPr lang="es-CL" sz="14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</a:pPr>
            <a:endParaRPr lang="es-CL" sz="14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s-CL" sz="1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www.statknows.com</a:t>
            </a:r>
            <a:endParaRPr lang="es-CL" sz="14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US" sz="14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545072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C24D7E6-25EA-4FC5-BDA9-6D5EC789BD04}"/>
              </a:ext>
            </a:extLst>
          </p:cNvPr>
          <p:cNvSpPr/>
          <p:nvPr/>
        </p:nvSpPr>
        <p:spPr>
          <a:xfrm>
            <a:off x="717112" y="990600"/>
            <a:ext cx="7181878" cy="4230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L" sz="1100" dirty="0">
                <a:solidFill>
                  <a:schemeClr val="tx1">
                    <a:lumMod val="50000"/>
                  </a:schemeClr>
                </a:solidFill>
              </a:rPr>
              <a:t>StatKnows realizó una encuesta de alcance internacional con foco en los </a:t>
            </a:r>
            <a:r>
              <a:rPr lang="es-CL" sz="1100" b="1" dirty="0">
                <a:solidFill>
                  <a:schemeClr val="tx1">
                    <a:lumMod val="50000"/>
                  </a:schemeClr>
                </a:solidFill>
              </a:rPr>
              <a:t>habitantes mayores de 18 años de las ciudades puertas de entrada a la Antártica: Punta Arenas (Chile), Ushuaia (Argentina), Ciudad del Cabo (Sudáfrica), Hobart (Australia) y Christchurch (Nueva Zelanda).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L" sz="1100" dirty="0">
                <a:solidFill>
                  <a:schemeClr val="tx1">
                    <a:lumMod val="50000"/>
                  </a:schemeClr>
                </a:solidFill>
              </a:rPr>
              <a:t>La encuesta se efectuó entre el 27 de junio y el 15 de julio de 2020(*), por encargo de la </a:t>
            </a:r>
            <a:r>
              <a:rPr lang="es-CL" sz="1100" b="1" dirty="0">
                <a:solidFill>
                  <a:schemeClr val="tx1">
                    <a:lumMod val="50000"/>
                  </a:schemeClr>
                </a:solidFill>
              </a:rPr>
              <a:t>Western Sydney University, en el marco del </a:t>
            </a:r>
            <a:r>
              <a:rPr lang="es-ES" sz="1100" b="1" dirty="0">
                <a:solidFill>
                  <a:schemeClr val="tx1">
                    <a:lumMod val="50000"/>
                  </a:schemeClr>
                </a:solidFill>
              </a:rPr>
              <a:t>proyecto de investigación “Ciudades Antárticas y Patrimonio Común: replanteando el rol de las ciudades puertas de entrada”.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L" sz="1100" dirty="0">
                <a:solidFill>
                  <a:schemeClr val="tx1">
                    <a:lumMod val="50000"/>
                  </a:schemeClr>
                </a:solidFill>
              </a:rPr>
              <a:t>La encuesta se efectuó con inteligencia artificial aplicada, conforme a la metodología de StatKnows de muestreo y de inferencia muestral para encuestas en línea. 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L" sz="1100" dirty="0">
                <a:solidFill>
                  <a:schemeClr val="tx1">
                    <a:lumMod val="50000"/>
                  </a:schemeClr>
                </a:solidFill>
              </a:rPr>
              <a:t>El proceso consideró una búsqueda por información pública de 2.932.764 personas, para la conformación dinámica y optimizada de una muestra integrada por 1.659 personas. El tipo de muestreo fue </a:t>
            </a:r>
            <a:r>
              <a:rPr lang="es-MX" sz="1100" dirty="0">
                <a:solidFill>
                  <a:schemeClr val="tx1">
                    <a:lumMod val="50000"/>
                  </a:schemeClr>
                </a:solidFill>
              </a:rPr>
              <a:t>probabilístico, estratificado, con afijación proporcional al tamaño de los estratos, y de selección en dos fases.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CL" sz="1100" dirty="0">
                <a:solidFill>
                  <a:schemeClr val="tx1">
                    <a:lumMod val="50000"/>
                  </a:schemeClr>
                </a:solidFill>
              </a:rPr>
              <a:t>Se alcanzó un error muestral general estimado de 1,33%, con un nivel de confianza de 95%. Por ciudades, el error máximo fue de 3%, también con nivel de confianza de 95%.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1E6980B-F4FD-4100-978C-9DE5C473BB3A}"/>
              </a:ext>
            </a:extLst>
          </p:cNvPr>
          <p:cNvSpPr/>
          <p:nvPr/>
        </p:nvSpPr>
        <p:spPr>
          <a:xfrm>
            <a:off x="1588" y="-4763"/>
            <a:ext cx="7885112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algn="r" defTabSz="914217">
              <a:tabLst>
                <a:tab pos="4492625" algn="l"/>
                <a:tab pos="5421313" algn="l"/>
              </a:tabLst>
            </a:pPr>
            <a:r>
              <a:rPr lang="es-CL" b="1" dirty="0">
                <a:solidFill>
                  <a:srgbClr val="FFFFFF"/>
                </a:solidFill>
                <a:latin typeface="Century Gothic"/>
              </a:rPr>
              <a:t>Contexto del encargo</a:t>
            </a:r>
            <a:endParaRPr lang="es-ES_tradnl" b="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5A4CFF-E075-49EA-833A-9EE47F2148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29" y="2288044"/>
            <a:ext cx="2291352" cy="89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 Imagen">
            <a:extLst>
              <a:ext uri="{FF2B5EF4-FFF2-40B4-BE49-F238E27FC236}">
                <a16:creationId xmlns:a16="http://schemas.microsoft.com/office/drawing/2014/main" id="{64064075-8F1F-4636-A0EF-88F063325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27" y="3706369"/>
            <a:ext cx="2537691" cy="7804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F20838E-913D-415C-9F5A-D15D354D8F6C}"/>
              </a:ext>
            </a:extLst>
          </p:cNvPr>
          <p:cNvSpPr txBox="1"/>
          <p:nvPr/>
        </p:nvSpPr>
        <p:spPr>
          <a:xfrm>
            <a:off x="955250" y="5827746"/>
            <a:ext cx="6943739" cy="622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800" dirty="0">
                <a:solidFill>
                  <a:schemeClr val="tx1">
                    <a:lumMod val="50000"/>
                  </a:schemeClr>
                </a:solidFill>
              </a:rPr>
              <a:t>(*) Si bien la encuesta se aplicó durante el año de pandemia por COVID-19, dentro de la flexibilidad posible para el proyecto se inició el levantamiento en un momento en el que las ciudades antárticas no estaban enfrentando coyunturas particularmente complejas en torno a esta materia. 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356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0DC9C0-593C-4171-9189-B77107AD4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29"/>
          <a:stretch/>
        </p:blipFill>
        <p:spPr>
          <a:xfrm>
            <a:off x="2679113" y="1256489"/>
            <a:ext cx="2045432" cy="852230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95185E1-553A-413A-90A4-9BC04FB461A6}"/>
              </a:ext>
            </a:extLst>
          </p:cNvPr>
          <p:cNvSpPr/>
          <p:nvPr/>
        </p:nvSpPr>
        <p:spPr>
          <a:xfrm>
            <a:off x="1588" y="-4763"/>
            <a:ext cx="7885112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algn="r" defTabSz="914217">
              <a:tabLst>
                <a:tab pos="4492625" algn="l"/>
                <a:tab pos="5421313" algn="l"/>
              </a:tabLst>
            </a:pPr>
            <a:r>
              <a:rPr lang="es-CL" b="1" dirty="0">
                <a:solidFill>
                  <a:srgbClr val="FFFFFF"/>
                </a:solidFill>
                <a:latin typeface="Century Gothic"/>
              </a:rPr>
              <a:t>Ruta de trabajo</a:t>
            </a:r>
            <a:endParaRPr lang="es-ES_tradnl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804A9F7-1328-4F80-A260-35EF519E80EF}"/>
              </a:ext>
            </a:extLst>
          </p:cNvPr>
          <p:cNvSpPr txBox="1"/>
          <p:nvPr/>
        </p:nvSpPr>
        <p:spPr>
          <a:xfrm>
            <a:off x="573473" y="2594676"/>
            <a:ext cx="14979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L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Objetivos </a:t>
            </a: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y </a:t>
            </a:r>
          </a:p>
          <a:p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Parámetros</a:t>
            </a:r>
            <a:endParaRPr lang="en-US" sz="11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AD4A59-EDE5-43BF-AFFC-49CD4B644EC2}"/>
              </a:ext>
            </a:extLst>
          </p:cNvPr>
          <p:cNvSpPr txBox="1"/>
          <p:nvPr/>
        </p:nvSpPr>
        <p:spPr>
          <a:xfrm>
            <a:off x="1252535" y="3690807"/>
            <a:ext cx="1778707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fontAlgn="auto">
              <a:lnSpc>
                <a:spcPct val="115000"/>
              </a:lnSpc>
              <a:spcBef>
                <a:spcPct val="0"/>
              </a:spcBef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Instrumento de recolección de data</a:t>
            </a:r>
          </a:p>
          <a:p>
            <a:pPr marL="0" marR="0" lvl="1" indent="0" algn="ctr" fontAlgn="auto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(español e inglés)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0EF86B-0B2D-469B-8CDC-18800CFBE8EE}"/>
              </a:ext>
            </a:extLst>
          </p:cNvPr>
          <p:cNvSpPr txBox="1"/>
          <p:nvPr/>
        </p:nvSpPr>
        <p:spPr>
          <a:xfrm>
            <a:off x="2423855" y="2227258"/>
            <a:ext cx="2555945" cy="8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Conformación de muestra con IA</a:t>
            </a:r>
          </a:p>
          <a:p>
            <a:pPr marL="0" marR="0" lvl="1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 Aplicación</a:t>
            </a:r>
          </a:p>
          <a:p>
            <a:pPr marL="0" marR="0" lvl="1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Calibración </a:t>
            </a:r>
          </a:p>
          <a:p>
            <a:pPr marL="0" marR="0" lvl="1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Visualización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1DCE6CA-EED4-4CA2-B67B-CD32C04C1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02" y="1574423"/>
            <a:ext cx="1635041" cy="923713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954B5BD-6E31-4A2C-A751-E757A8547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571" y="4427741"/>
            <a:ext cx="1440792" cy="1199081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B12A6F7E-B3D8-47A2-B8A3-8283A3B57FF2}"/>
              </a:ext>
            </a:extLst>
          </p:cNvPr>
          <p:cNvSpPr txBox="1"/>
          <p:nvPr/>
        </p:nvSpPr>
        <p:spPr>
          <a:xfrm>
            <a:off x="4137099" y="3847592"/>
            <a:ext cx="1824620" cy="269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Dashboard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BF82BF9-6171-43BB-92BA-F684C563BE3C}"/>
              </a:ext>
            </a:extLst>
          </p:cNvPr>
          <p:cNvSpPr txBox="1"/>
          <p:nvPr/>
        </p:nvSpPr>
        <p:spPr>
          <a:xfrm>
            <a:off x="5567615" y="2578260"/>
            <a:ext cx="1824620" cy="463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Base de datos anonimizada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DC51A57-F02E-48D0-8E78-24DB9462CCB0}"/>
              </a:ext>
            </a:extLst>
          </p:cNvPr>
          <p:cNvSpPr txBox="1"/>
          <p:nvPr/>
        </p:nvSpPr>
        <p:spPr>
          <a:xfrm>
            <a:off x="7166320" y="3761609"/>
            <a:ext cx="1535403" cy="463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Hallazgos estadísticos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1263F38-38CF-4455-83DC-019C86372789}"/>
              </a:ext>
            </a:extLst>
          </p:cNvPr>
          <p:cNvSpPr txBox="1"/>
          <p:nvPr/>
        </p:nvSpPr>
        <p:spPr>
          <a:xfrm>
            <a:off x="8647581" y="2557414"/>
            <a:ext cx="1557994" cy="463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Informe metodológico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A96B667-7766-4120-A136-AA05137B6F4F}"/>
              </a:ext>
            </a:extLst>
          </p:cNvPr>
          <p:cNvSpPr txBox="1"/>
          <p:nvPr/>
        </p:nvSpPr>
        <p:spPr>
          <a:xfrm>
            <a:off x="10327921" y="3755481"/>
            <a:ext cx="1223087" cy="463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s-CL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Presentación analítica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D87925E4-E515-4A6B-B2CE-2BEC4E18926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 amt="4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1" y="2758283"/>
            <a:ext cx="11620195" cy="1276498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D73E695-31E2-4F67-B57A-27F19CE680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476" y="4257023"/>
            <a:ext cx="1480983" cy="1288002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A3A8D75-98FB-4A36-8E00-22D42F3BDA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0677" y="1623962"/>
            <a:ext cx="1759821" cy="923713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A3A6A952-0695-4EB7-A963-699A64011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71" y="1316967"/>
            <a:ext cx="964944" cy="1249762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1FCF076B-91BA-4E60-97F4-C8E3B20CE18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9"/>
          <a:stretch/>
        </p:blipFill>
        <p:spPr>
          <a:xfrm>
            <a:off x="10795252" y="6480838"/>
            <a:ext cx="1296481" cy="283759"/>
          </a:xfrm>
          <a:prstGeom prst="rect">
            <a:avLst/>
          </a:prstGeom>
          <a:ln w="45720">
            <a:noFill/>
          </a:ln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3FA476DC-0015-4743-9593-00CC7D84C2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2848" y="4274517"/>
            <a:ext cx="1635039" cy="930714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1E25382E-492C-41AD-8C2E-ED6430CD1BDA}"/>
              </a:ext>
            </a:extLst>
          </p:cNvPr>
          <p:cNvSpPr>
            <a:spLocks noChangeAspect="1"/>
          </p:cNvSpPr>
          <p:nvPr/>
        </p:nvSpPr>
        <p:spPr>
          <a:xfrm>
            <a:off x="893682" y="3336184"/>
            <a:ext cx="184879" cy="185632"/>
          </a:xfrm>
          <a:prstGeom prst="ellipse">
            <a:avLst/>
          </a:prstGeom>
          <a:solidFill>
            <a:srgbClr val="6A2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D07B870-5275-4B37-B894-639C48258915}"/>
              </a:ext>
            </a:extLst>
          </p:cNvPr>
          <p:cNvSpPr>
            <a:spLocks noChangeAspect="1"/>
          </p:cNvSpPr>
          <p:nvPr/>
        </p:nvSpPr>
        <p:spPr>
          <a:xfrm>
            <a:off x="1978976" y="3336184"/>
            <a:ext cx="184879" cy="185632"/>
          </a:xfrm>
          <a:prstGeom prst="ellipse">
            <a:avLst/>
          </a:prstGeom>
          <a:solidFill>
            <a:srgbClr val="6A2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10DD893-EA64-4EED-AD4A-B586C2A1A188}"/>
              </a:ext>
            </a:extLst>
          </p:cNvPr>
          <p:cNvSpPr>
            <a:spLocks noChangeAspect="1"/>
          </p:cNvSpPr>
          <p:nvPr/>
        </p:nvSpPr>
        <p:spPr>
          <a:xfrm>
            <a:off x="3609389" y="3336184"/>
            <a:ext cx="184879" cy="185632"/>
          </a:xfrm>
          <a:prstGeom prst="ellipse">
            <a:avLst/>
          </a:prstGeom>
          <a:solidFill>
            <a:srgbClr val="6A2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AAB997F-F370-4D1F-96F3-5C5FA77CF2D2}"/>
              </a:ext>
            </a:extLst>
          </p:cNvPr>
          <p:cNvSpPr>
            <a:spLocks noChangeAspect="1"/>
          </p:cNvSpPr>
          <p:nvPr/>
        </p:nvSpPr>
        <p:spPr>
          <a:xfrm>
            <a:off x="4864530" y="3336184"/>
            <a:ext cx="184879" cy="185632"/>
          </a:xfrm>
          <a:prstGeom prst="ellipse">
            <a:avLst/>
          </a:prstGeom>
          <a:solidFill>
            <a:srgbClr val="6A2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68D51AD-420E-4C79-A516-C416C0DFBED1}"/>
              </a:ext>
            </a:extLst>
          </p:cNvPr>
          <p:cNvSpPr>
            <a:spLocks noChangeAspect="1"/>
          </p:cNvSpPr>
          <p:nvPr/>
        </p:nvSpPr>
        <p:spPr>
          <a:xfrm>
            <a:off x="6387485" y="3354851"/>
            <a:ext cx="184879" cy="185632"/>
          </a:xfrm>
          <a:prstGeom prst="ellipse">
            <a:avLst/>
          </a:prstGeom>
          <a:solidFill>
            <a:srgbClr val="6A2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FF1E5CF-DB4F-427E-AAE6-84CB9BD39668}"/>
              </a:ext>
            </a:extLst>
          </p:cNvPr>
          <p:cNvSpPr>
            <a:spLocks noChangeAspect="1"/>
          </p:cNvSpPr>
          <p:nvPr/>
        </p:nvSpPr>
        <p:spPr>
          <a:xfrm>
            <a:off x="7818000" y="3339135"/>
            <a:ext cx="184879" cy="185632"/>
          </a:xfrm>
          <a:prstGeom prst="ellipse">
            <a:avLst/>
          </a:prstGeom>
          <a:solidFill>
            <a:srgbClr val="6A2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0992451-1AC6-4471-A197-33D8C3985C46}"/>
              </a:ext>
            </a:extLst>
          </p:cNvPr>
          <p:cNvSpPr>
            <a:spLocks noChangeAspect="1"/>
          </p:cNvSpPr>
          <p:nvPr/>
        </p:nvSpPr>
        <p:spPr>
          <a:xfrm>
            <a:off x="9308503" y="3339135"/>
            <a:ext cx="184879" cy="185632"/>
          </a:xfrm>
          <a:prstGeom prst="ellipse">
            <a:avLst/>
          </a:prstGeom>
          <a:solidFill>
            <a:srgbClr val="6A2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8D86694-3B87-4F14-8A8C-5FBA88725E46}"/>
              </a:ext>
            </a:extLst>
          </p:cNvPr>
          <p:cNvSpPr>
            <a:spLocks noChangeAspect="1"/>
          </p:cNvSpPr>
          <p:nvPr/>
        </p:nvSpPr>
        <p:spPr>
          <a:xfrm>
            <a:off x="10847023" y="3352723"/>
            <a:ext cx="184879" cy="185632"/>
          </a:xfrm>
          <a:prstGeom prst="ellipse">
            <a:avLst/>
          </a:prstGeom>
          <a:solidFill>
            <a:srgbClr val="6A2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DDFA011-5B08-46C7-B2E0-32AEF93174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21942" y="4261578"/>
            <a:ext cx="1635039" cy="931261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</p:pic>
      <p:pic>
        <p:nvPicPr>
          <p:cNvPr id="32" name="Imagen 63" descr="Imagen que contiene flor&#10;&#10;Descripción generada automáticamente">
            <a:extLst>
              <a:ext uri="{FF2B5EF4-FFF2-40B4-BE49-F238E27FC236}">
                <a16:creationId xmlns:a16="http://schemas.microsoft.com/office/drawing/2014/main" id="{9E869858-15C8-4939-9451-536D668E59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5FAB8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4" y="4986422"/>
            <a:ext cx="1636295" cy="163629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36DA31F-1C3B-42E2-AF0D-5642E42A6D49}"/>
              </a:ext>
            </a:extLst>
          </p:cNvPr>
          <p:cNvSpPr/>
          <p:nvPr/>
        </p:nvSpPr>
        <p:spPr>
          <a:xfrm>
            <a:off x="4137099" y="1721746"/>
            <a:ext cx="422746" cy="318992"/>
          </a:xfrm>
          <a:custGeom>
            <a:avLst/>
            <a:gdLst>
              <a:gd name="connsiteX0" fmla="*/ 0 w 304800"/>
              <a:gd name="connsiteY0" fmla="*/ 0 h 304800"/>
              <a:gd name="connsiteX1" fmla="*/ 304800 w 304800"/>
              <a:gd name="connsiteY1" fmla="*/ 0 h 304800"/>
              <a:gd name="connsiteX2" fmla="*/ 304800 w 304800"/>
              <a:gd name="connsiteY2" fmla="*/ 304800 h 304800"/>
              <a:gd name="connsiteX3" fmla="*/ 0 w 304800"/>
              <a:gd name="connsiteY3" fmla="*/ 304800 h 304800"/>
              <a:gd name="connsiteX4" fmla="*/ 0 w 304800"/>
              <a:gd name="connsiteY4" fmla="*/ 0 h 304800"/>
              <a:gd name="connsiteX0" fmla="*/ 0 w 445045"/>
              <a:gd name="connsiteY0" fmla="*/ 30854 h 335654"/>
              <a:gd name="connsiteX1" fmla="*/ 445045 w 445045"/>
              <a:gd name="connsiteY1" fmla="*/ 0 h 335654"/>
              <a:gd name="connsiteX2" fmla="*/ 304800 w 445045"/>
              <a:gd name="connsiteY2" fmla="*/ 335654 h 335654"/>
              <a:gd name="connsiteX3" fmla="*/ 0 w 445045"/>
              <a:gd name="connsiteY3" fmla="*/ 335654 h 335654"/>
              <a:gd name="connsiteX4" fmla="*/ 0 w 445045"/>
              <a:gd name="connsiteY4" fmla="*/ 30854 h 33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045" h="335654">
                <a:moveTo>
                  <a:pt x="0" y="30854"/>
                </a:moveTo>
                <a:lnTo>
                  <a:pt x="445045" y="0"/>
                </a:lnTo>
                <a:lnTo>
                  <a:pt x="304800" y="335654"/>
                </a:lnTo>
                <a:lnTo>
                  <a:pt x="0" y="335654"/>
                </a:lnTo>
                <a:lnTo>
                  <a:pt x="0" y="308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63" descr="Imagen que contiene flor&#10;&#10;Descripción generada automáticamente">
            <a:extLst>
              <a:ext uri="{FF2B5EF4-FFF2-40B4-BE49-F238E27FC236}">
                <a16:creationId xmlns:a16="http://schemas.microsoft.com/office/drawing/2014/main" id="{3C2000B4-A912-4548-9EFA-10AE1686FF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5FAB8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9" y="1646567"/>
            <a:ext cx="394171" cy="3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A9CC8B2-7A9B-4346-A57A-4BC35FBC40CE}"/>
              </a:ext>
            </a:extLst>
          </p:cNvPr>
          <p:cNvCxnSpPr>
            <a:cxnSpLocks/>
          </p:cNvCxnSpPr>
          <p:nvPr/>
        </p:nvCxnSpPr>
        <p:spPr>
          <a:xfrm>
            <a:off x="1935272" y="4118639"/>
            <a:ext cx="0" cy="1776101"/>
          </a:xfrm>
          <a:prstGeom prst="straightConnector1">
            <a:avLst/>
          </a:prstGeom>
          <a:ln w="174625">
            <a:solidFill>
              <a:srgbClr val="EFE5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82BDDA-5E61-40AE-8963-9A4553D46259}"/>
              </a:ext>
            </a:extLst>
          </p:cNvPr>
          <p:cNvSpPr/>
          <p:nvPr/>
        </p:nvSpPr>
        <p:spPr>
          <a:xfrm>
            <a:off x="1334742" y="296600"/>
            <a:ext cx="10698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72">
              <a:defRPr/>
            </a:pPr>
            <a:endParaRPr lang="es-CL"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2">
              <a:defRPr/>
            </a:pPr>
            <a:r>
              <a:rPr lang="es-CL" sz="2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Inteligencia artificial + ciencia estadística aplicadas.</a:t>
            </a:r>
            <a:endParaRPr lang="es-CL" sz="24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2FD43B5-BA81-4435-8D98-D4FC71DA84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24" y="1849984"/>
            <a:ext cx="707702" cy="707702"/>
          </a:xfrm>
          <a:prstGeom prst="rect">
            <a:avLst/>
          </a:prstGeom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322D4296-4F07-4B9A-874F-83CE1F761FD1}"/>
              </a:ext>
            </a:extLst>
          </p:cNvPr>
          <p:cNvSpPr/>
          <p:nvPr/>
        </p:nvSpPr>
        <p:spPr>
          <a:xfrm>
            <a:off x="1587" y="-12623"/>
            <a:ext cx="12185651" cy="171189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>
              <a:defRPr/>
            </a:pPr>
            <a:endParaRPr lang="en-US" b="1" dirty="0">
              <a:solidFill>
                <a:srgbClr val="C4C1A0"/>
              </a:solidFill>
              <a:latin typeface="Open Sans Semibold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D9A62088-011A-49B9-9817-FC1EACD111C4}"/>
              </a:ext>
            </a:extLst>
          </p:cNvPr>
          <p:cNvSpPr txBox="1"/>
          <p:nvPr/>
        </p:nvSpPr>
        <p:spPr>
          <a:xfrm>
            <a:off x="299405" y="3102394"/>
            <a:ext cx="3271737" cy="2816156"/>
          </a:xfrm>
          <a:prstGeom prst="rect">
            <a:avLst/>
          </a:prstGeom>
          <a:noFill/>
        </p:spPr>
        <p:txBody>
          <a:bodyPr wrap="square" lIns="45708" tIns="0" rIns="0" bIns="0" rtlCol="0">
            <a:spAutoFit/>
          </a:bodyPr>
          <a:lstStyle/>
          <a:p>
            <a:pPr algn="ctr" defTabSz="914172">
              <a:defRPr/>
            </a:pPr>
            <a:endParaRPr lang="es-CL" b="1" kern="0" dirty="0">
              <a:solidFill>
                <a:srgbClr val="7030A0"/>
              </a:solidFill>
              <a:latin typeface="Century Gothic"/>
            </a:endParaRPr>
          </a:p>
          <a:p>
            <a:pPr algn="ctr" defTabSz="914172">
              <a:spcAft>
                <a:spcPts val="600"/>
              </a:spcAft>
              <a:defRPr/>
            </a:pPr>
            <a:r>
              <a:rPr lang="es-CL" sz="1400" kern="0" dirty="0">
                <a:solidFill>
                  <a:srgbClr val="1C1E22">
                    <a:lumMod val="75000"/>
                    <a:lumOff val="25000"/>
                  </a:srgbClr>
                </a:solidFill>
                <a:latin typeface="Century Gothic"/>
                <a:ea typeface="Open Sans" panose="020B0606030504020204" pitchFamily="34" charset="0"/>
                <a:cs typeface="Open Sans" panose="020B0606030504020204" pitchFamily="34" charset="0"/>
              </a:rPr>
              <a:t>Detección de múltiples características del universo de personas bajo estudio</a:t>
            </a:r>
          </a:p>
          <a:p>
            <a:pPr algn="ctr" defTabSz="914172">
              <a:spcAft>
                <a:spcPts val="600"/>
              </a:spcAft>
              <a:defRPr/>
            </a:pPr>
            <a:endParaRPr lang="es-CL" sz="1200" kern="0" dirty="0">
              <a:solidFill>
                <a:srgbClr val="1C1E22">
                  <a:lumMod val="75000"/>
                  <a:lumOff val="25000"/>
                </a:srgbClr>
              </a:solidFill>
              <a:latin typeface="Century Gothic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172">
              <a:spcAft>
                <a:spcPts val="600"/>
              </a:spcAft>
              <a:defRPr/>
            </a:pPr>
            <a:endParaRPr lang="es-CL" sz="1200" kern="0" dirty="0">
              <a:solidFill>
                <a:srgbClr val="1C1E22">
                  <a:lumMod val="75000"/>
                  <a:lumOff val="25000"/>
                </a:srgbClr>
              </a:solidFill>
              <a:latin typeface="Century Gothic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172">
              <a:defRPr/>
            </a:pPr>
            <a:r>
              <a:rPr lang="es-CL" b="1" kern="0" dirty="0">
                <a:solidFill>
                  <a:srgbClr val="737572">
                    <a:lumMod val="50000"/>
                  </a:srgbClr>
                </a:solidFill>
                <a:latin typeface="Century Gothic"/>
              </a:rPr>
              <a:t>Conformación de muestra </a:t>
            </a:r>
            <a:r>
              <a:rPr lang="es-CL" sz="1400" b="1" kern="0" dirty="0">
                <a:solidFill>
                  <a:srgbClr val="7030A0"/>
                </a:solidFill>
                <a:latin typeface="Century Gothic"/>
              </a:rPr>
              <a:t>refleja la diversidad detectada</a:t>
            </a:r>
          </a:p>
          <a:p>
            <a:pPr algn="ctr" defTabSz="914172">
              <a:spcBef>
                <a:spcPts val="600"/>
              </a:spcBef>
              <a:defRPr/>
            </a:pPr>
            <a:r>
              <a:rPr lang="es-CL" sz="1400" kern="0" dirty="0">
                <a:solidFill>
                  <a:srgbClr val="1C1E22">
                    <a:lumMod val="75000"/>
                    <a:lumOff val="25000"/>
                  </a:srgbClr>
                </a:solidFill>
                <a:latin typeface="Century Gothic"/>
              </a:rPr>
              <a:t>Selección aleatoria,</a:t>
            </a:r>
          </a:p>
          <a:p>
            <a:pPr algn="ctr" defTabSz="914172">
              <a:spcAft>
                <a:spcPts val="600"/>
              </a:spcAft>
              <a:defRPr/>
            </a:pPr>
            <a:r>
              <a:rPr lang="es-CL" sz="1400" kern="0" dirty="0">
                <a:solidFill>
                  <a:srgbClr val="1C1E22">
                    <a:lumMod val="75000"/>
                    <a:lumOff val="25000"/>
                  </a:srgbClr>
                </a:solidFill>
                <a:latin typeface="Century Gothic"/>
              </a:rPr>
              <a:t>estratificada</a:t>
            </a:r>
          </a:p>
          <a:p>
            <a:pPr algn="ctr" defTabSz="914172">
              <a:spcAft>
                <a:spcPts val="600"/>
              </a:spcAft>
              <a:defRPr/>
            </a:pPr>
            <a:endParaRPr lang="es-CL" sz="1400" b="1" kern="0" dirty="0">
              <a:solidFill>
                <a:srgbClr val="7030A0"/>
              </a:solidFill>
              <a:latin typeface="Century Gothic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C7FF7F25-88FB-46A0-96C8-CA7FA4AD8A95}"/>
              </a:ext>
            </a:extLst>
          </p:cNvPr>
          <p:cNvSpPr txBox="1"/>
          <p:nvPr/>
        </p:nvSpPr>
        <p:spPr>
          <a:xfrm>
            <a:off x="388735" y="2606315"/>
            <a:ext cx="3093078" cy="707886"/>
          </a:xfrm>
          <a:prstGeom prst="rect">
            <a:avLst/>
          </a:prstGeom>
          <a:noFill/>
        </p:spPr>
        <p:txBody>
          <a:bodyPr wrap="square" lIns="45708" tIns="0" rIns="0" bIns="0" rtlCol="0">
            <a:spAutoFit/>
          </a:bodyPr>
          <a:lstStyle/>
          <a:p>
            <a:pPr algn="ctr" defTabSz="914172">
              <a:defRPr/>
            </a:pPr>
            <a:r>
              <a:rPr lang="es-CL" b="1" kern="0" dirty="0">
                <a:solidFill>
                  <a:srgbClr val="737572">
                    <a:lumMod val="50000"/>
                  </a:srgbClr>
                </a:solidFill>
                <a:latin typeface="Century Gothic"/>
              </a:rPr>
              <a:t>Búsqueda con IA</a:t>
            </a:r>
          </a:p>
          <a:p>
            <a:pPr algn="ctr" defTabSz="914172">
              <a:defRPr/>
            </a:pPr>
            <a:r>
              <a:rPr lang="es-CL" sz="1400" b="1" kern="0" dirty="0">
                <a:solidFill>
                  <a:srgbClr val="7030A0"/>
                </a:solidFill>
                <a:latin typeface="Century Gothic"/>
              </a:rPr>
              <a:t>masiva | eficiente | sistemática por información pública</a:t>
            </a:r>
            <a:endParaRPr lang="es-CL" sz="1400" kern="0" dirty="0">
              <a:solidFill>
                <a:srgbClr val="1C1E22">
                  <a:lumMod val="75000"/>
                  <a:lumOff val="25000"/>
                </a:srgbClr>
              </a:solidFill>
              <a:latin typeface="Century Gothic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F52FB298-0B9C-41DF-8691-7E26D9E99D0A}"/>
              </a:ext>
            </a:extLst>
          </p:cNvPr>
          <p:cNvSpPr txBox="1"/>
          <p:nvPr/>
        </p:nvSpPr>
        <p:spPr>
          <a:xfrm>
            <a:off x="620289" y="5894739"/>
            <a:ext cx="3742850" cy="276999"/>
          </a:xfrm>
          <a:prstGeom prst="rect">
            <a:avLst/>
          </a:prstGeom>
          <a:noFill/>
        </p:spPr>
        <p:txBody>
          <a:bodyPr wrap="square" lIns="45708" tIns="0" rIns="0" bIns="0" rtlCol="0">
            <a:spAutoFit/>
          </a:bodyPr>
          <a:lstStyle/>
          <a:p>
            <a:pPr algn="just" defTabSz="914172">
              <a:defRPr/>
            </a:pPr>
            <a:r>
              <a:rPr lang="es-CL" b="1" kern="0" dirty="0">
                <a:solidFill>
                  <a:srgbClr val="737572">
                    <a:lumMod val="50000"/>
                  </a:srgbClr>
                </a:solidFill>
                <a:latin typeface="Century Gothic"/>
              </a:rPr>
              <a:t>Invitación a responder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9CF53-2B44-4029-A3D6-8721A1131433}"/>
              </a:ext>
            </a:extLst>
          </p:cNvPr>
          <p:cNvSpPr txBox="1"/>
          <p:nvPr/>
        </p:nvSpPr>
        <p:spPr>
          <a:xfrm>
            <a:off x="8176665" y="2753769"/>
            <a:ext cx="2571764" cy="2585323"/>
          </a:xfrm>
          <a:prstGeom prst="rect">
            <a:avLst/>
          </a:prstGeom>
          <a:noFill/>
        </p:spPr>
        <p:txBody>
          <a:bodyPr wrap="square" lIns="45708" tIns="0" rIns="0" bIns="0" rtlCol="0">
            <a:spAutoFit/>
          </a:bodyPr>
          <a:lstStyle/>
          <a:p>
            <a:pPr algn="ctr" defTabSz="914172">
              <a:defRPr/>
            </a:pPr>
            <a:r>
              <a:rPr lang="es-CL" b="1" kern="0" cap="all" dirty="0">
                <a:solidFill>
                  <a:srgbClr val="737572">
                    <a:lumMod val="50000"/>
                  </a:srgbClr>
                </a:solidFill>
                <a:latin typeface="Century Gothic"/>
              </a:rPr>
              <a:t>Reflejo preciso </a:t>
            </a:r>
          </a:p>
          <a:p>
            <a:pPr algn="ctr" defTabSz="914172">
              <a:defRPr/>
            </a:pPr>
            <a:r>
              <a:rPr lang="es-CL" b="1" kern="0" cap="all" dirty="0">
                <a:solidFill>
                  <a:srgbClr val="737572">
                    <a:lumMod val="50000"/>
                  </a:srgbClr>
                </a:solidFill>
                <a:latin typeface="Century Gothic"/>
              </a:rPr>
              <a:t>de universo estudiado</a:t>
            </a:r>
          </a:p>
          <a:p>
            <a:pPr algn="ctr" defTabSz="914172">
              <a:defRPr/>
            </a:pPr>
            <a:endParaRPr lang="es-CL" b="1" kern="0" cap="all" dirty="0">
              <a:solidFill>
                <a:srgbClr val="737572">
                  <a:lumMod val="50000"/>
                </a:srgbClr>
              </a:solidFill>
              <a:latin typeface="Century Gothic"/>
            </a:endParaRPr>
          </a:p>
          <a:p>
            <a:pPr algn="ctr" defTabSz="914172">
              <a:defRPr/>
            </a:pPr>
            <a:endParaRPr lang="es-CL" b="1" kern="0" cap="all" dirty="0">
              <a:solidFill>
                <a:srgbClr val="737572">
                  <a:lumMod val="50000"/>
                </a:srgbClr>
              </a:solidFill>
              <a:latin typeface="Century Gothic"/>
            </a:endParaRPr>
          </a:p>
          <a:p>
            <a:pPr algn="ctr" defTabSz="914172">
              <a:tabLst>
                <a:tab pos="2063750" algn="l"/>
              </a:tabLst>
              <a:defRPr/>
            </a:pPr>
            <a:endParaRPr lang="es-CL" b="1" kern="0" cap="all" dirty="0">
              <a:solidFill>
                <a:srgbClr val="737572">
                  <a:lumMod val="50000"/>
                </a:srgbClr>
              </a:solidFill>
              <a:latin typeface="Century Gothic"/>
            </a:endParaRPr>
          </a:p>
          <a:p>
            <a:pPr algn="ctr" defTabSz="914172">
              <a:defRPr/>
            </a:pPr>
            <a:endParaRPr lang="es-CL" sz="1200" kern="0" cap="all" dirty="0">
              <a:solidFill>
                <a:srgbClr val="737572">
                  <a:lumMod val="50000"/>
                </a:srgbClr>
              </a:solidFill>
              <a:latin typeface="Century Gothic"/>
            </a:endParaRPr>
          </a:p>
          <a:p>
            <a:pPr algn="ctr" defTabSz="914172">
              <a:defRPr/>
            </a:pPr>
            <a:endParaRPr lang="es-CL" sz="1200" kern="0" cap="all" dirty="0">
              <a:solidFill>
                <a:srgbClr val="737572">
                  <a:lumMod val="50000"/>
                </a:srgbClr>
              </a:solidFill>
              <a:latin typeface="Century Gothic"/>
            </a:endParaRPr>
          </a:p>
          <a:p>
            <a:pPr algn="ctr" defTabSz="914172">
              <a:defRPr/>
            </a:pPr>
            <a:endParaRPr lang="es-CL" sz="1200" kern="0" cap="all" dirty="0">
              <a:solidFill>
                <a:srgbClr val="737572">
                  <a:lumMod val="50000"/>
                </a:srgbClr>
              </a:solidFill>
              <a:latin typeface="Century Gothic"/>
            </a:endParaRPr>
          </a:p>
          <a:p>
            <a:pPr algn="ctr" defTabSz="914172">
              <a:defRPr/>
            </a:pPr>
            <a:r>
              <a:rPr lang="es-CL" sz="1200" kern="0" cap="all" dirty="0">
                <a:solidFill>
                  <a:srgbClr val="737572">
                    <a:lumMod val="50000"/>
                  </a:srgbClr>
                </a:solidFill>
                <a:latin typeface="Century Gothic"/>
              </a:rPr>
              <a:t>no sólo usuarios activos de internet.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8D15DD1-7DD6-4894-9F76-2737C0358042}"/>
              </a:ext>
            </a:extLst>
          </p:cNvPr>
          <p:cNvSpPr/>
          <p:nvPr/>
        </p:nvSpPr>
        <p:spPr>
          <a:xfrm>
            <a:off x="666339" y="6120768"/>
            <a:ext cx="253787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72">
              <a:spcAft>
                <a:spcPts val="600"/>
              </a:spcAft>
              <a:defRPr/>
            </a:pPr>
            <a:r>
              <a:rPr lang="es-CL" sz="1400" b="1" kern="0" dirty="0">
                <a:solidFill>
                  <a:srgbClr val="7030A0"/>
                </a:solidFill>
                <a:latin typeface="Century Gothic"/>
              </a:rPr>
              <a:t>vía digital</a:t>
            </a:r>
          </a:p>
          <a:p>
            <a:pPr algn="ctr" defTabSz="914172">
              <a:defRPr/>
            </a:pPr>
            <a:r>
              <a:rPr lang="es-CL" sz="1400" kern="0" dirty="0">
                <a:solidFill>
                  <a:srgbClr val="1C1E22">
                    <a:lumMod val="75000"/>
                    <a:lumOff val="25000"/>
                  </a:srgbClr>
                </a:solidFill>
                <a:latin typeface="Century Gothic"/>
              </a:rPr>
              <a:t>libertad para aceptar o no</a:t>
            </a:r>
            <a:endParaRPr lang="en-US" sz="1400" kern="0" dirty="0">
              <a:solidFill>
                <a:srgbClr val="1C1E22">
                  <a:lumMod val="75000"/>
                  <a:lumOff val="25000"/>
                </a:srgbClr>
              </a:solidFill>
              <a:latin typeface="Century Gothic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A392085E-5B28-4780-AB93-AB28F37928AF}"/>
              </a:ext>
            </a:extLst>
          </p:cNvPr>
          <p:cNvCxnSpPr>
            <a:cxnSpLocks/>
          </p:cNvCxnSpPr>
          <p:nvPr/>
        </p:nvCxnSpPr>
        <p:spPr>
          <a:xfrm>
            <a:off x="5614697" y="1944720"/>
            <a:ext cx="0" cy="771617"/>
          </a:xfrm>
          <a:prstGeom prst="straightConnector1">
            <a:avLst/>
          </a:prstGeom>
          <a:ln w="174625">
            <a:solidFill>
              <a:srgbClr val="EFE5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908FDB7C-1252-4E34-8D3B-C56C6D2A661A}"/>
              </a:ext>
            </a:extLst>
          </p:cNvPr>
          <p:cNvCxnSpPr>
            <a:cxnSpLocks/>
          </p:cNvCxnSpPr>
          <p:nvPr/>
        </p:nvCxnSpPr>
        <p:spPr>
          <a:xfrm flipV="1">
            <a:off x="3481817" y="6376244"/>
            <a:ext cx="416987" cy="6066"/>
          </a:xfrm>
          <a:prstGeom prst="line">
            <a:avLst/>
          </a:prstGeom>
          <a:ln w="174625">
            <a:solidFill>
              <a:srgbClr val="EFE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C8BA935-F1B1-4D40-B823-DF8D9D992901}"/>
              </a:ext>
            </a:extLst>
          </p:cNvPr>
          <p:cNvCxnSpPr>
            <a:cxnSpLocks/>
          </p:cNvCxnSpPr>
          <p:nvPr/>
        </p:nvCxnSpPr>
        <p:spPr>
          <a:xfrm>
            <a:off x="3882765" y="2008871"/>
            <a:ext cx="1764091" cy="0"/>
          </a:xfrm>
          <a:prstGeom prst="line">
            <a:avLst/>
          </a:prstGeom>
          <a:ln w="174625">
            <a:solidFill>
              <a:srgbClr val="EFE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F984CCD-D577-465F-98B3-B63C47D89BD0}"/>
              </a:ext>
            </a:extLst>
          </p:cNvPr>
          <p:cNvCxnSpPr>
            <a:cxnSpLocks/>
          </p:cNvCxnSpPr>
          <p:nvPr/>
        </p:nvCxnSpPr>
        <p:spPr>
          <a:xfrm flipV="1">
            <a:off x="3882765" y="1944720"/>
            <a:ext cx="75705" cy="4524033"/>
          </a:xfrm>
          <a:prstGeom prst="line">
            <a:avLst/>
          </a:prstGeom>
          <a:ln w="174625">
            <a:solidFill>
              <a:srgbClr val="EFE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31E3F60B-2A4C-4B03-ADF0-FD16477B76EC}"/>
              </a:ext>
            </a:extLst>
          </p:cNvPr>
          <p:cNvSpPr txBox="1"/>
          <p:nvPr/>
        </p:nvSpPr>
        <p:spPr>
          <a:xfrm>
            <a:off x="3956302" y="2755994"/>
            <a:ext cx="3381105" cy="1061829"/>
          </a:xfrm>
          <a:prstGeom prst="rect">
            <a:avLst/>
          </a:prstGeom>
          <a:noFill/>
        </p:spPr>
        <p:txBody>
          <a:bodyPr wrap="square" lIns="45708" tIns="0" rIns="0" bIns="0" rtlCol="0">
            <a:spAutoFit/>
          </a:bodyPr>
          <a:lstStyle/>
          <a:p>
            <a:pPr algn="ctr" defTabSz="914172">
              <a:defRPr/>
            </a:pPr>
            <a:r>
              <a:rPr lang="es-CL" b="1" kern="0" dirty="0">
                <a:solidFill>
                  <a:srgbClr val="737572">
                    <a:lumMod val="50000"/>
                  </a:srgbClr>
                </a:solidFill>
                <a:latin typeface="Century Gothic"/>
              </a:rPr>
              <a:t>Calibración y ponderación de respuestas </a:t>
            </a:r>
          </a:p>
          <a:p>
            <a:pPr algn="ctr" defTabSz="914172">
              <a:defRPr/>
            </a:pPr>
            <a:r>
              <a:rPr lang="es-CL" sz="1400" b="1" kern="0" dirty="0">
                <a:solidFill>
                  <a:srgbClr val="7030A0"/>
                </a:solidFill>
                <a:latin typeface="Century Gothic"/>
              </a:rPr>
              <a:t>con datos censales y otros offline</a:t>
            </a:r>
          </a:p>
          <a:p>
            <a:pPr algn="ctr" defTabSz="914172">
              <a:spcBef>
                <a:spcPts val="600"/>
              </a:spcBef>
              <a:defRPr/>
            </a:pPr>
            <a:r>
              <a:rPr lang="es-CL" sz="1400" kern="0" dirty="0">
                <a:solidFill>
                  <a:srgbClr val="1C1E22">
                    <a:lumMod val="75000"/>
                    <a:lumOff val="25000"/>
                  </a:srgbClr>
                </a:solidFill>
                <a:latin typeface="Century Gothic"/>
              </a:rPr>
              <a:t>Ciencia estadística aplicada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06B4E834-D689-4811-93A6-89D475CE77F9}"/>
              </a:ext>
            </a:extLst>
          </p:cNvPr>
          <p:cNvCxnSpPr>
            <a:cxnSpLocks/>
          </p:cNvCxnSpPr>
          <p:nvPr/>
        </p:nvCxnSpPr>
        <p:spPr>
          <a:xfrm>
            <a:off x="5646855" y="3817824"/>
            <a:ext cx="0" cy="837975"/>
          </a:xfrm>
          <a:prstGeom prst="straightConnector1">
            <a:avLst/>
          </a:prstGeom>
          <a:ln w="174625">
            <a:solidFill>
              <a:srgbClr val="EFE5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">
            <a:extLst>
              <a:ext uri="{FF2B5EF4-FFF2-40B4-BE49-F238E27FC236}">
                <a16:creationId xmlns:a16="http://schemas.microsoft.com/office/drawing/2014/main" id="{995EFAF5-656D-4343-9DC8-949EEF9D80DA}"/>
              </a:ext>
            </a:extLst>
          </p:cNvPr>
          <p:cNvSpPr txBox="1"/>
          <p:nvPr/>
        </p:nvSpPr>
        <p:spPr>
          <a:xfrm>
            <a:off x="4159896" y="4948589"/>
            <a:ext cx="2973918" cy="984885"/>
          </a:xfrm>
          <a:prstGeom prst="rect">
            <a:avLst/>
          </a:prstGeom>
          <a:noFill/>
        </p:spPr>
        <p:txBody>
          <a:bodyPr wrap="square" lIns="45708" tIns="0" rIns="0" bIns="0" rtlCol="0">
            <a:spAutoFit/>
          </a:bodyPr>
          <a:lstStyle/>
          <a:p>
            <a:pPr algn="ctr" defTabSz="914172">
              <a:defRPr/>
            </a:pPr>
            <a:r>
              <a:rPr lang="es-CL" b="1" kern="0" dirty="0">
                <a:solidFill>
                  <a:srgbClr val="737572">
                    <a:lumMod val="50000"/>
                  </a:srgbClr>
                </a:solidFill>
                <a:latin typeface="Century Gothic"/>
              </a:rPr>
              <a:t>Tabulación y visualización de la data </a:t>
            </a:r>
          </a:p>
          <a:p>
            <a:pPr algn="ctr" defTabSz="914172">
              <a:defRPr/>
            </a:pPr>
            <a:r>
              <a:rPr lang="es-CL" sz="1400" b="1" kern="0" dirty="0">
                <a:solidFill>
                  <a:srgbClr val="7030A0"/>
                </a:solidFill>
                <a:latin typeface="Century Gothic"/>
              </a:rPr>
              <a:t>Infografía interactiva</a:t>
            </a:r>
          </a:p>
          <a:p>
            <a:pPr algn="ctr" defTabSz="914172">
              <a:defRPr/>
            </a:pPr>
            <a:r>
              <a:rPr lang="es-CL" sz="1400" b="1" kern="0" dirty="0">
                <a:solidFill>
                  <a:srgbClr val="7030A0"/>
                </a:solidFill>
                <a:latin typeface="Century Gothic"/>
              </a:rPr>
              <a:t>Base de datos anonimizada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8E28F6BC-68A3-495E-AB91-83D8F7E61F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63" y="1794496"/>
            <a:ext cx="647433" cy="647433"/>
          </a:xfrm>
          <a:prstGeom prst="rect">
            <a:avLst/>
          </a:prstGeom>
        </p:spPr>
      </p:pic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B06C2FC-8ACC-4792-90E3-18C2D76721EC}"/>
              </a:ext>
            </a:extLst>
          </p:cNvPr>
          <p:cNvCxnSpPr>
            <a:cxnSpLocks/>
          </p:cNvCxnSpPr>
          <p:nvPr/>
        </p:nvCxnSpPr>
        <p:spPr>
          <a:xfrm flipV="1">
            <a:off x="5593894" y="6376243"/>
            <a:ext cx="1913445" cy="6067"/>
          </a:xfrm>
          <a:prstGeom prst="line">
            <a:avLst/>
          </a:prstGeom>
          <a:ln w="174625">
            <a:solidFill>
              <a:srgbClr val="EFE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53BFD35D-39CA-4317-8F3B-D86616BD65F7}"/>
              </a:ext>
            </a:extLst>
          </p:cNvPr>
          <p:cNvCxnSpPr>
            <a:cxnSpLocks/>
          </p:cNvCxnSpPr>
          <p:nvPr/>
        </p:nvCxnSpPr>
        <p:spPr>
          <a:xfrm flipV="1">
            <a:off x="5646855" y="6163256"/>
            <a:ext cx="0" cy="305497"/>
          </a:xfrm>
          <a:prstGeom prst="line">
            <a:avLst/>
          </a:prstGeom>
          <a:ln w="174625">
            <a:solidFill>
              <a:srgbClr val="EFE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4BCF3607-B29D-4E2C-A207-54E080FD0826}"/>
              </a:ext>
            </a:extLst>
          </p:cNvPr>
          <p:cNvCxnSpPr>
            <a:cxnSpLocks/>
          </p:cNvCxnSpPr>
          <p:nvPr/>
        </p:nvCxnSpPr>
        <p:spPr>
          <a:xfrm>
            <a:off x="9369117" y="1944720"/>
            <a:ext cx="0" cy="771617"/>
          </a:xfrm>
          <a:prstGeom prst="straightConnector1">
            <a:avLst/>
          </a:prstGeom>
          <a:ln w="174625">
            <a:solidFill>
              <a:srgbClr val="EFE5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FA802160-026C-468A-9E49-014851BFB943}"/>
              </a:ext>
            </a:extLst>
          </p:cNvPr>
          <p:cNvCxnSpPr>
            <a:cxnSpLocks/>
          </p:cNvCxnSpPr>
          <p:nvPr/>
        </p:nvCxnSpPr>
        <p:spPr>
          <a:xfrm>
            <a:off x="7563472" y="1984816"/>
            <a:ext cx="1884455" cy="24056"/>
          </a:xfrm>
          <a:prstGeom prst="line">
            <a:avLst/>
          </a:prstGeom>
          <a:ln w="174625">
            <a:solidFill>
              <a:srgbClr val="EFE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B7DA8250-5AB9-4EA4-83FC-87FAEA721F7C}"/>
              </a:ext>
            </a:extLst>
          </p:cNvPr>
          <p:cNvCxnSpPr>
            <a:cxnSpLocks/>
          </p:cNvCxnSpPr>
          <p:nvPr/>
        </p:nvCxnSpPr>
        <p:spPr>
          <a:xfrm flipV="1">
            <a:off x="7563472" y="1920665"/>
            <a:ext cx="75705" cy="4524033"/>
          </a:xfrm>
          <a:prstGeom prst="line">
            <a:avLst/>
          </a:prstGeom>
          <a:ln w="174625">
            <a:solidFill>
              <a:srgbClr val="EFE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256A6D09-D9FA-43F1-98B2-D856514218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9"/>
          <a:stretch/>
        </p:blipFill>
        <p:spPr>
          <a:xfrm>
            <a:off x="10422898" y="6402517"/>
            <a:ext cx="1732925" cy="379283"/>
          </a:xfrm>
          <a:prstGeom prst="rect">
            <a:avLst/>
          </a:prstGeom>
          <a:ln w="45720">
            <a:noFill/>
          </a:ln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4FB3A2FF-D366-483F-BDBB-745DE5F1076A}"/>
              </a:ext>
            </a:extLst>
          </p:cNvPr>
          <p:cNvSpPr/>
          <p:nvPr/>
        </p:nvSpPr>
        <p:spPr>
          <a:xfrm>
            <a:off x="843882" y="660104"/>
            <a:ext cx="1112947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72"/>
            <a:r>
              <a:rPr lang="es-CL" sz="21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Metodología de StatKnows de muestreo e inferencia muestral para encuestas en línea</a:t>
            </a:r>
          </a:p>
          <a:p>
            <a:pPr defTabSz="914172"/>
            <a:r>
              <a:rPr lang="es-CL" sz="1600" b="1" dirty="0">
                <a:solidFill>
                  <a:prstClr val="white"/>
                </a:solidFill>
                <a:latin typeface="Century Gothic"/>
              </a:rPr>
              <a:t>(Información en verde corresponde a este estudio)</a:t>
            </a:r>
          </a:p>
          <a:p>
            <a:pPr defTabSz="914172"/>
            <a:endParaRPr lang="es-CL" sz="24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30" name="CuadroTexto 3">
            <a:extLst>
              <a:ext uri="{FF2B5EF4-FFF2-40B4-BE49-F238E27FC236}">
                <a16:creationId xmlns:a16="http://schemas.microsoft.com/office/drawing/2014/main" id="{93F69A39-B58D-468C-82AF-719CC214B2E6}"/>
              </a:ext>
            </a:extLst>
          </p:cNvPr>
          <p:cNvSpPr txBox="1"/>
          <p:nvPr/>
        </p:nvSpPr>
        <p:spPr>
          <a:xfrm>
            <a:off x="2249560" y="2294540"/>
            <a:ext cx="502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2.932.764 personas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DBB185F-006A-44BD-85AF-577B74FDBDBE}"/>
              </a:ext>
            </a:extLst>
          </p:cNvPr>
          <p:cNvSpPr txBox="1"/>
          <p:nvPr/>
        </p:nvSpPr>
        <p:spPr>
          <a:xfrm>
            <a:off x="2165328" y="4286917"/>
            <a:ext cx="290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1.654 personas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32" name="CuadroTexto 27">
            <a:extLst>
              <a:ext uri="{FF2B5EF4-FFF2-40B4-BE49-F238E27FC236}">
                <a16:creationId xmlns:a16="http://schemas.microsoft.com/office/drawing/2014/main" id="{1AE726D1-234B-46B2-9657-A4CA98CD4844}"/>
              </a:ext>
            </a:extLst>
          </p:cNvPr>
          <p:cNvSpPr txBox="1"/>
          <p:nvPr/>
        </p:nvSpPr>
        <p:spPr>
          <a:xfrm>
            <a:off x="7888289" y="3610082"/>
            <a:ext cx="331107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s-IS" b="1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1.233.987 personas</a:t>
            </a:r>
          </a:p>
          <a:p>
            <a:pPr algn="ctr">
              <a:spcAft>
                <a:spcPts val="600"/>
              </a:spcAft>
            </a:pPr>
            <a:r>
              <a:rPr lang="es-CL" sz="1200" b="1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Mayores de 18 años que viven en Punta Arenas, Ushuaia, Ciudad del Cabo,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Hobart y Christchurch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53123B2-40A5-4CC8-A265-44D14F9A96B3}"/>
              </a:ext>
            </a:extLst>
          </p:cNvPr>
          <p:cNvSpPr txBox="1"/>
          <p:nvPr/>
        </p:nvSpPr>
        <p:spPr>
          <a:xfrm>
            <a:off x="4543991" y="3949591"/>
            <a:ext cx="2372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Calibración por sexo y edad para cada ciudad.</a:t>
            </a:r>
          </a:p>
        </p:txBody>
      </p:sp>
      <p:pic>
        <p:nvPicPr>
          <p:cNvPr id="6" name="Imagen 63" descr="Imagen que contiene flor&#10;&#10;Descripción generada automáticamente">
            <a:extLst>
              <a:ext uri="{FF2B5EF4-FFF2-40B4-BE49-F238E27FC236}">
                <a16:creationId xmlns:a16="http://schemas.microsoft.com/office/drawing/2014/main" id="{911DDFBA-8C24-45C2-B4EE-E086C8265DA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90" y="4656117"/>
            <a:ext cx="2185310" cy="21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355A59B-ADDC-4FFF-9FD6-2C841D1E4449}"/>
              </a:ext>
            </a:extLst>
          </p:cNvPr>
          <p:cNvSpPr/>
          <p:nvPr/>
        </p:nvSpPr>
        <p:spPr>
          <a:xfrm>
            <a:off x="1588" y="-4763"/>
            <a:ext cx="7885112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25" algn="l"/>
                <a:tab pos="5421313" algn="l"/>
              </a:tabLst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Características sociodemográficas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25CC5C-E05E-4FBF-B1D6-62529687AD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9"/>
          <a:stretch/>
        </p:blipFill>
        <p:spPr>
          <a:xfrm>
            <a:off x="10410170" y="6252590"/>
            <a:ext cx="1733376" cy="379382"/>
          </a:xfrm>
          <a:prstGeom prst="rect">
            <a:avLst/>
          </a:prstGeom>
          <a:ln w="45720">
            <a:noFill/>
          </a:ln>
        </p:spPr>
      </p:pic>
      <p:sp>
        <p:nvSpPr>
          <p:cNvPr id="6" name="5 Rectángulo"/>
          <p:cNvSpPr/>
          <p:nvPr/>
        </p:nvSpPr>
        <p:spPr>
          <a:xfrm>
            <a:off x="8070277" y="1371600"/>
            <a:ext cx="34937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Población general mayor de 18 años que viven en Ciudades Antárticas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Sólo un 20% de autoidentifica como ambientalista, y un 4%, como experto(a) en la Antártica.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Los jóvenes entre 18 y 40 años representan al 46% de la población.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C129E3-EE3F-40D5-88F2-3FCEE81BC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22" y="590145"/>
            <a:ext cx="7118644" cy="56777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4B88F7-EC69-4F8A-946C-9DCE57DCC1E3}"/>
              </a:ext>
            </a:extLst>
          </p:cNvPr>
          <p:cNvSpPr txBox="1"/>
          <p:nvPr/>
        </p:nvSpPr>
        <p:spPr>
          <a:xfrm>
            <a:off x="6163087" y="1579263"/>
            <a:ext cx="685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Tecnología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9,01%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47C864-B005-462E-BF0B-AB4A28DFD0C4}"/>
              </a:ext>
            </a:extLst>
          </p:cNvPr>
          <p:cNvSpPr txBox="1"/>
          <p:nvPr/>
        </p:nvSpPr>
        <p:spPr>
          <a:xfrm>
            <a:off x="6627626" y="1599156"/>
            <a:ext cx="6858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665FA5-AA99-4192-A25D-985AF5AFFE12}"/>
              </a:ext>
            </a:extLst>
          </p:cNvPr>
          <p:cNvSpPr txBox="1"/>
          <p:nvPr/>
        </p:nvSpPr>
        <p:spPr>
          <a:xfrm>
            <a:off x="6905438" y="1743702"/>
            <a:ext cx="6858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Cultura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F32D7D9-64C9-44CF-A5BE-37332071C41E}"/>
              </a:ext>
            </a:extLst>
          </p:cNvPr>
          <p:cNvSpPr txBox="1"/>
          <p:nvPr/>
        </p:nvSpPr>
        <p:spPr>
          <a:xfrm>
            <a:off x="6639409" y="2083544"/>
            <a:ext cx="738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dismo (*)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1A1E580-E9EF-4A25-B5D6-B1DC9E5CB27F}"/>
              </a:ext>
            </a:extLst>
          </p:cNvPr>
          <p:cNvSpPr txBox="1"/>
          <p:nvPr/>
        </p:nvSpPr>
        <p:spPr>
          <a:xfrm>
            <a:off x="6984065" y="2117114"/>
            <a:ext cx="6858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844A39-DC8C-4832-B26C-9A531253935A}"/>
              </a:ext>
            </a:extLst>
          </p:cNvPr>
          <p:cNvSpPr txBox="1"/>
          <p:nvPr/>
        </p:nvSpPr>
        <p:spPr>
          <a:xfrm>
            <a:off x="6857542" y="2309486"/>
            <a:ext cx="909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Entreteni-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miento(*)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1F717E7-CDD4-4D6B-BA8A-F2184704C719}"/>
              </a:ext>
            </a:extLst>
          </p:cNvPr>
          <p:cNvSpPr txBox="1"/>
          <p:nvPr/>
        </p:nvSpPr>
        <p:spPr>
          <a:xfrm>
            <a:off x="7264817" y="2212797"/>
            <a:ext cx="8100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Agricultura o ganadería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5127D52-5728-4275-8DE4-626DC14F0AC4}"/>
              </a:ext>
            </a:extLst>
          </p:cNvPr>
          <p:cNvSpPr txBox="1"/>
          <p:nvPr/>
        </p:nvSpPr>
        <p:spPr>
          <a:xfrm>
            <a:off x="6362611" y="2871319"/>
            <a:ext cx="8100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Desempleado(a)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10,20%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45BDD54-28AC-4B3A-8BD7-A74A4487C0ED}"/>
              </a:ext>
            </a:extLst>
          </p:cNvPr>
          <p:cNvSpPr txBox="1"/>
          <p:nvPr/>
        </p:nvSpPr>
        <p:spPr>
          <a:xfrm>
            <a:off x="5623821" y="3254118"/>
            <a:ext cx="1192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Trabajador(a)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independiente o emprendedor(a) 15,35%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600" b="0" i="0" u="none" strike="noStrike" kern="1200" cap="none" spc="0" normalizeH="0" baseline="0" noProof="0">
              <a:ln>
                <a:noFill/>
              </a:ln>
              <a:solidFill>
                <a:srgbClr val="1C1E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618C250-FB6D-4814-85BB-00E44814A873}"/>
              </a:ext>
            </a:extLst>
          </p:cNvPr>
          <p:cNvSpPr txBox="1"/>
          <p:nvPr/>
        </p:nvSpPr>
        <p:spPr>
          <a:xfrm>
            <a:off x="7179262" y="2836014"/>
            <a:ext cx="8100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Trabajador(a) informal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B587BD9-15EF-49A7-BC0D-C0A2FAEEFADB}"/>
              </a:ext>
            </a:extLst>
          </p:cNvPr>
          <p:cNvSpPr txBox="1"/>
          <p:nvPr/>
        </p:nvSpPr>
        <p:spPr>
          <a:xfrm>
            <a:off x="7181617" y="3098366"/>
            <a:ext cx="8100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Labores del propio hogar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EC169C7-3D03-4D61-8FDF-A9BF595D92F9}"/>
              </a:ext>
            </a:extLst>
          </p:cNvPr>
          <p:cNvSpPr txBox="1"/>
          <p:nvPr/>
        </p:nvSpPr>
        <p:spPr>
          <a:xfrm>
            <a:off x="7186189" y="3376299"/>
            <a:ext cx="81009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Empleador(a)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7DB2E51A-A0D2-4FA5-89BF-4DBA70ACE0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511" t="20738" r="20950" b="78339"/>
          <a:stretch/>
        </p:blipFill>
        <p:spPr>
          <a:xfrm>
            <a:off x="5678767" y="1587401"/>
            <a:ext cx="508212" cy="180801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3DE6D1EC-5476-407E-9A4C-EEAD51351FFC}"/>
              </a:ext>
            </a:extLst>
          </p:cNvPr>
          <p:cNvSpPr txBox="1"/>
          <p:nvPr/>
        </p:nvSpPr>
        <p:spPr>
          <a:xfrm>
            <a:off x="5603783" y="1515887"/>
            <a:ext cx="685800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Comercio local(*)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16C04E7-5845-4DF9-B2C5-D51C85B8A98E}"/>
              </a:ext>
            </a:extLst>
          </p:cNvPr>
          <p:cNvSpPr txBox="1"/>
          <p:nvPr/>
        </p:nvSpPr>
        <p:spPr>
          <a:xfrm>
            <a:off x="7142633" y="1877572"/>
            <a:ext cx="6858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Transporte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7FE54BB-5AE1-4ECD-8EB6-95F0090370B0}"/>
              </a:ext>
            </a:extLst>
          </p:cNvPr>
          <p:cNvSpPr txBox="1"/>
          <p:nvPr/>
        </p:nvSpPr>
        <p:spPr>
          <a:xfrm>
            <a:off x="2116436" y="6287228"/>
            <a:ext cx="545763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(*) Porcentajes asignados a “Comercio local”,  “Entretenimiento” y “Periodismo) corresponden a sumas de menciones espontáneas (“otros”). 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AA824E9-78DB-4C45-8F4B-1D2A43FEB9F5}"/>
              </a:ext>
            </a:extLst>
          </p:cNvPr>
          <p:cNvSpPr txBox="1"/>
          <p:nvPr/>
        </p:nvSpPr>
        <p:spPr>
          <a:xfrm>
            <a:off x="6639409" y="3359580"/>
            <a:ext cx="81009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" b="0" i="0" u="none" strike="noStrike" kern="1200" cap="none" spc="0" normalizeH="0" baseline="0" noProof="0">
                <a:ln>
                  <a:noFill/>
                </a:ln>
                <a:solidFill>
                  <a:srgbClr val="1C1E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Estudiante</a:t>
            </a:r>
          </a:p>
        </p:txBody>
      </p:sp>
    </p:spTree>
    <p:extLst>
      <p:ext uri="{BB962C8B-B14F-4D97-AF65-F5344CB8AC3E}">
        <p14:creationId xmlns:p14="http://schemas.microsoft.com/office/powerpoint/2010/main" val="14091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11689" y="6097270"/>
            <a:ext cx="1857375" cy="43624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Sta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Know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®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07652" y="6092952"/>
            <a:ext cx="2784475" cy="765175"/>
          </a:xfrm>
          <a:custGeom>
            <a:avLst/>
            <a:gdLst/>
            <a:ahLst/>
            <a:cxnLst/>
            <a:rect l="l" t="t" r="r" b="b"/>
            <a:pathLst>
              <a:path w="2784475" h="765175">
                <a:moveTo>
                  <a:pt x="0" y="765048"/>
                </a:moveTo>
                <a:lnTo>
                  <a:pt x="2784348" y="765048"/>
                </a:lnTo>
                <a:lnTo>
                  <a:pt x="2784348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1ACA02-3F63-418F-BC7A-41DAE6E0781D}"/>
              </a:ext>
            </a:extLst>
          </p:cNvPr>
          <p:cNvSpPr/>
          <p:nvPr/>
        </p:nvSpPr>
        <p:spPr>
          <a:xfrm>
            <a:off x="685800" y="533400"/>
            <a:ext cx="11457746" cy="606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Zona geográfica: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Punta Arenas (Chile), Ushuaia (Argentina), Ciudad del Cabo (Sudáfrica), Hobart (Australia) y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Christchurch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(Nueva Zelanda)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Representatividad: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Por ciudad y por conjunto de ciudades.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Características de los integrantes de la muestra: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Población general mayor de 18 años que habita las ciudades de Punta Arenas (Chile), Ushuaia (Argentina), Ciudad del Cabo (Sudáfrica), Hobart (Australia) y </a:t>
            </a:r>
            <a:r>
              <a:rPr kumimoji="0" lang="es-ES_trad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Christchurch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(Nueva Zelanda)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Error muestral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1,33 %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nivel de levantamiento total, con nivel de confianza de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95%.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Búsqueda de la muestra: </a:t>
            </a:r>
            <a:r>
              <a:rPr lang="es-MX" sz="1400" dirty="0">
                <a:solidFill>
                  <a:srgbClr val="737572"/>
                </a:solidFill>
                <a:latin typeface="Century Gothic"/>
              </a:rPr>
              <a:t>La muestra de personas fue conformada con apoyo de inteligencia artificial aplicada, tras una búsqueda por información pública de </a:t>
            </a:r>
            <a:r>
              <a:rPr lang="hr-HR" sz="1400" dirty="0">
                <a:solidFill>
                  <a:srgbClr val="737572"/>
                </a:solidFill>
                <a:latin typeface="Century Gothic"/>
              </a:rPr>
              <a:t>2.932.764</a:t>
            </a:r>
            <a:r>
              <a:rPr lang="es-MX" sz="1400" dirty="0">
                <a:solidFill>
                  <a:srgbClr val="737572"/>
                </a:solidFill>
                <a:latin typeface="Century Gothic"/>
              </a:rPr>
              <a:t> personas.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Población representada: 1.233.987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personas.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Tamaño muestral: 1.659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personas.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Tipo de muestreo: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Probabilístico, estratificado, con afijación proporcional al tamaño de los estratos, y de selección en dos fases.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Período de levantamiento: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27 de junio al 15 de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julio de 2020.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Instrumento de medición y distribución: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vía digital, utilizando metodología de StatKnows de muestreo e inferencia muestral para encuestas en línea.</a:t>
            </a:r>
          </a:p>
          <a:p>
            <a:pPr marL="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Ponderación poblacional: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Respuestas fueron calibradas por sexo y edad de la población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mayor de 18 años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ciudad.</a:t>
            </a: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Encuesta carbono neutral: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Cálculo y neutralización a cargo de Proyecta-e.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3A7488-5F89-4F57-BF3C-F71677CA2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9"/>
          <a:stretch/>
        </p:blipFill>
        <p:spPr>
          <a:xfrm>
            <a:off x="10410170" y="6252590"/>
            <a:ext cx="1733376" cy="379382"/>
          </a:xfrm>
          <a:prstGeom prst="rect">
            <a:avLst/>
          </a:prstGeom>
          <a:ln w="45720"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33A65D-BB5D-4F3A-BC58-1C002B3E65EC}"/>
              </a:ext>
            </a:extLst>
          </p:cNvPr>
          <p:cNvSpPr/>
          <p:nvPr/>
        </p:nvSpPr>
        <p:spPr>
          <a:xfrm>
            <a:off x="1588" y="-4763"/>
            <a:ext cx="7885112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25" algn="l"/>
                <a:tab pos="5421313" algn="l"/>
              </a:tabLst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Ficha técnica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782BDDA-5E61-40AE-8963-9A4553D46259}"/>
              </a:ext>
            </a:extLst>
          </p:cNvPr>
          <p:cNvSpPr/>
          <p:nvPr/>
        </p:nvSpPr>
        <p:spPr>
          <a:xfrm>
            <a:off x="1333501" y="295783"/>
            <a:ext cx="10701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Inteligencia artificial + ciencia estadística aplicadas.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22D4296-4F07-4B9A-874F-83CE1F761FD1}"/>
              </a:ext>
            </a:extLst>
          </p:cNvPr>
          <p:cNvSpPr/>
          <p:nvPr/>
        </p:nvSpPr>
        <p:spPr>
          <a:xfrm>
            <a:off x="-1" y="-13519"/>
            <a:ext cx="12188825" cy="1712340"/>
          </a:xfrm>
          <a:prstGeom prst="rect">
            <a:avLst/>
          </a:prstGeom>
          <a:solidFill>
            <a:srgbClr val="7030A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b="1" dirty="0">
              <a:solidFill>
                <a:srgbClr val="C4C1A0"/>
              </a:solidFill>
              <a:latin typeface="Open Sans Semibold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6A6D09-D9FA-43F1-98B2-D856514218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9"/>
          <a:stretch/>
        </p:blipFill>
        <p:spPr>
          <a:xfrm>
            <a:off x="10424025" y="6338440"/>
            <a:ext cx="1733376" cy="379382"/>
          </a:xfrm>
          <a:prstGeom prst="rect">
            <a:avLst/>
          </a:prstGeom>
          <a:ln w="45720">
            <a:noFill/>
          </a:ln>
        </p:spPr>
      </p:pic>
      <p:sp>
        <p:nvSpPr>
          <p:cNvPr id="28" name="Rectángulo 20">
            <a:extLst>
              <a:ext uri="{FF2B5EF4-FFF2-40B4-BE49-F238E27FC236}">
                <a16:creationId xmlns:a16="http://schemas.microsoft.com/office/drawing/2014/main" id="{81C516D1-8617-403B-AF5A-9BFB1E0FD9BE}"/>
              </a:ext>
            </a:extLst>
          </p:cNvPr>
          <p:cNvSpPr/>
          <p:nvPr/>
        </p:nvSpPr>
        <p:spPr>
          <a:xfrm>
            <a:off x="690110" y="603800"/>
            <a:ext cx="1070142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_tradnl" sz="2300" b="1" dirty="0">
                <a:solidFill>
                  <a:srgbClr val="FFFFFF"/>
                </a:solidFill>
                <a:latin typeface="Open Sans" panose="020B0606030504020204" pitchFamily="34" charset="0"/>
              </a:rPr>
              <a:t>Población, muestra y error muestral por cada ciudad Antártica</a:t>
            </a:r>
            <a:endParaRPr lang="es-ES_tradnl" sz="16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79" y="3581400"/>
            <a:ext cx="2532635" cy="2583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3879" r="2846" b="8093"/>
          <a:stretch/>
        </p:blipFill>
        <p:spPr>
          <a:xfrm>
            <a:off x="4085789" y="3773713"/>
            <a:ext cx="2473234" cy="711201"/>
          </a:xfrm>
          <a:prstGeom prst="rect">
            <a:avLst/>
          </a:prstGeom>
          <a:effectLst>
            <a:outerShdw blurRad="50800" dist="76200" dir="2700000" algn="tl" rotWithShape="0">
              <a:srgbClr val="7030A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2406" r="3712" b="2357"/>
          <a:stretch/>
        </p:blipFill>
        <p:spPr>
          <a:xfrm>
            <a:off x="2438400" y="5181600"/>
            <a:ext cx="2426789" cy="846654"/>
          </a:xfrm>
          <a:prstGeom prst="rect">
            <a:avLst/>
          </a:prstGeom>
          <a:effectLst>
            <a:outerShdw blurRad="50800" dist="76200" dir="2700000" algn="tl" rotWithShape="0">
              <a:srgbClr val="7030A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58" r="803" b="3636"/>
          <a:stretch/>
        </p:blipFill>
        <p:spPr>
          <a:xfrm>
            <a:off x="341499" y="2192163"/>
            <a:ext cx="2871238" cy="815910"/>
          </a:xfrm>
          <a:prstGeom prst="rect">
            <a:avLst/>
          </a:prstGeom>
          <a:effectLst>
            <a:outerShdw blurRad="50800" dist="76200" dir="2700000" algn="tl" rotWithShape="0">
              <a:srgbClr val="7030A0">
                <a:alpha val="4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9783" r="1372" b="2430"/>
          <a:stretch/>
        </p:blipFill>
        <p:spPr>
          <a:xfrm>
            <a:off x="3908733" y="2233065"/>
            <a:ext cx="2827347" cy="734106"/>
          </a:xfrm>
          <a:prstGeom prst="rect">
            <a:avLst/>
          </a:prstGeom>
          <a:effectLst>
            <a:outerShdw blurRad="50800" dist="76200" dir="2700000" algn="tl" rotWithShape="0">
              <a:srgbClr val="7030A0">
                <a:alpha val="4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93" y="2211771"/>
            <a:ext cx="4116469" cy="108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" r="1123" b="3438"/>
          <a:stretch/>
        </p:blipFill>
        <p:spPr>
          <a:xfrm>
            <a:off x="548004" y="3683724"/>
            <a:ext cx="2436132" cy="836023"/>
          </a:xfrm>
          <a:prstGeom prst="rect">
            <a:avLst/>
          </a:prstGeom>
          <a:effectLst>
            <a:outerShdw blurRad="50800" dist="76200" dir="2700000" algn="tl" rotWithShape="0">
              <a:srgbClr val="7030A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7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95185E1-553A-413A-90A4-9BC04FB461A6}"/>
              </a:ext>
            </a:extLst>
          </p:cNvPr>
          <p:cNvSpPr/>
          <p:nvPr/>
        </p:nvSpPr>
        <p:spPr>
          <a:xfrm>
            <a:off x="1588" y="-4763"/>
            <a:ext cx="7885112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algn="r" defTabSz="914217">
              <a:tabLst>
                <a:tab pos="4492625" algn="l"/>
                <a:tab pos="5421313" algn="l"/>
              </a:tabLst>
            </a:pPr>
            <a:r>
              <a:rPr lang="es-CL" b="1" dirty="0">
                <a:solidFill>
                  <a:srgbClr val="FFFFFF"/>
                </a:solidFill>
                <a:latin typeface="Century Gothic"/>
              </a:rPr>
              <a:t>Propósito estratégico de la encuesta</a:t>
            </a:r>
            <a:endParaRPr lang="es-ES_tradnl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1A8F14-8A0B-4838-8797-36570BB5341D}"/>
              </a:ext>
            </a:extLst>
          </p:cNvPr>
          <p:cNvSpPr txBox="1"/>
          <p:nvPr/>
        </p:nvSpPr>
        <p:spPr>
          <a:xfrm>
            <a:off x="7007731" y="2503117"/>
            <a:ext cx="4037258" cy="2390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CL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...Contar con </a:t>
            </a:r>
            <a:r>
              <a:rPr lang="es-CL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datos de percepción </a:t>
            </a:r>
            <a:r>
              <a:rPr lang="es-CL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que sirvan de base para profundizar el estudio sobre el rol que pueden cumplir las cinco ciudades puertas de entrada a la Antártica.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CL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Estos datos </a:t>
            </a:r>
            <a:r>
              <a:rPr lang="es-CL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aportarían a avanzar hacia la consecución de algunos de los objetivos establecidos en el marco del proyecto</a:t>
            </a:r>
            <a:r>
              <a:rPr lang="es-CL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…</a:t>
            </a:r>
          </a:p>
        </p:txBody>
      </p:sp>
      <p:pic>
        <p:nvPicPr>
          <p:cNvPr id="1026" name="Picture 2" descr="Las comillas latinas son insólitas en textos en inglés | Fundéu">
            <a:extLst>
              <a:ext uri="{FF2B5EF4-FFF2-40B4-BE49-F238E27FC236}">
                <a16:creationId xmlns:a16="http://schemas.microsoft.com/office/drawing/2014/main" id="{F6F3A085-7EA0-4F9F-821E-5E251252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78" y="1825463"/>
            <a:ext cx="1365295" cy="8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0CDC7D-7F89-4012-A3D0-3D950B4E5C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9"/>
          <a:stretch/>
        </p:blipFill>
        <p:spPr>
          <a:xfrm>
            <a:off x="10795252" y="6432712"/>
            <a:ext cx="1296481" cy="283759"/>
          </a:xfrm>
          <a:prstGeom prst="rect">
            <a:avLst/>
          </a:prstGeom>
          <a:ln w="45720">
            <a:noFill/>
          </a:ln>
        </p:spPr>
      </p:pic>
    </p:spTree>
    <p:extLst>
      <p:ext uri="{BB962C8B-B14F-4D97-AF65-F5344CB8AC3E}">
        <p14:creationId xmlns:p14="http://schemas.microsoft.com/office/powerpoint/2010/main" val="20620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5D21DC6-E64C-465F-B7A0-058C34A59107}"/>
              </a:ext>
            </a:extLst>
          </p:cNvPr>
          <p:cNvSpPr txBox="1"/>
          <p:nvPr/>
        </p:nvSpPr>
        <p:spPr>
          <a:xfrm>
            <a:off x="1858058" y="940095"/>
            <a:ext cx="8610600" cy="4927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s-ES" sz="1200" b="1" dirty="0">
                <a:solidFill>
                  <a:schemeClr val="accent6"/>
                </a:solidFill>
                <a:latin typeface="Century Gothic"/>
              </a:rPr>
              <a:t>CONEXIONES MULTIDIMENSIONALES</a:t>
            </a:r>
            <a:r>
              <a:rPr lang="es-ES" sz="1200" dirty="0">
                <a:solidFill>
                  <a:schemeClr val="accent6"/>
                </a:solidFill>
                <a:latin typeface="Century Gothic"/>
              </a:rPr>
              <a:t>: Identificar oportunidades y desafíos vinculados a la conceptualización de las ciudades puertas de entrada, con miras a un replanteamiento de la relación que considere no solo la dimensión económica y política, sino también social, ambiental y cultural. </a:t>
            </a:r>
          </a:p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s-CL" sz="1200" b="1" dirty="0">
                <a:solidFill>
                  <a:schemeClr val="accent6"/>
                </a:solidFill>
                <a:latin typeface="Century Gothic"/>
              </a:rPr>
              <a:t>IMAGINARIOS SOCIALES</a:t>
            </a:r>
            <a:r>
              <a:rPr lang="es-CL" sz="1200" dirty="0">
                <a:solidFill>
                  <a:schemeClr val="accent6"/>
                </a:solidFill>
                <a:latin typeface="Century Gothic"/>
              </a:rPr>
              <a:t>: Comprender y trabajar en torno a los </a:t>
            </a:r>
            <a:r>
              <a:rPr lang="es-ES" sz="1200" dirty="0">
                <a:solidFill>
                  <a:schemeClr val="accent6"/>
                </a:solidFill>
                <a:latin typeface="Century Gothic"/>
              </a:rPr>
              <a:t>imaginarios sociales de la población de las cinco ciudades.</a:t>
            </a:r>
          </a:p>
          <a:p>
            <a:pPr lvl="1">
              <a:lnSpc>
                <a:spcPct val="150000"/>
              </a:lnSpc>
            </a:pPr>
            <a:endParaRPr lang="es-ES" sz="500" dirty="0">
              <a:solidFill>
                <a:schemeClr val="accent6"/>
              </a:solidFill>
              <a:latin typeface="Century Gothic"/>
            </a:endParaRP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s-ES" sz="1200" b="1" dirty="0">
                <a:solidFill>
                  <a:schemeClr val="accent6"/>
                </a:solidFill>
                <a:latin typeface="Century Gothic"/>
              </a:rPr>
              <a:t>POLÍTICAS PÚBLICAS</a:t>
            </a:r>
            <a:r>
              <a:rPr lang="es-ES" sz="1200" dirty="0">
                <a:solidFill>
                  <a:schemeClr val="accent6"/>
                </a:solidFill>
                <a:latin typeface="Century Gothic"/>
              </a:rPr>
              <a:t>: Detectar oportunidades para la evaluación y diseño de políticas públicas de gobiernos locales vinculadas al rol de estas ciudades. </a:t>
            </a:r>
          </a:p>
          <a:p>
            <a:pPr lvl="1">
              <a:lnSpc>
                <a:spcPct val="150000"/>
              </a:lnSpc>
            </a:pPr>
            <a:endParaRPr lang="es-ES" sz="1200" b="1" dirty="0">
              <a:solidFill>
                <a:schemeClr val="accent6"/>
              </a:solidFill>
              <a:latin typeface="Century Gothic"/>
            </a:endParaRPr>
          </a:p>
          <a:p>
            <a:pPr lvl="1">
              <a:lnSpc>
                <a:spcPct val="150000"/>
              </a:lnSpc>
              <a:spcAft>
                <a:spcPts val="3000"/>
              </a:spcAft>
            </a:pPr>
            <a:r>
              <a:rPr lang="es-ES" sz="1200" b="1" dirty="0">
                <a:solidFill>
                  <a:schemeClr val="accent6"/>
                </a:solidFill>
                <a:latin typeface="Century Gothic"/>
              </a:rPr>
              <a:t>COOPERACIÓN INTERCIUDADES</a:t>
            </a:r>
            <a:r>
              <a:rPr lang="es-ES" sz="1200" dirty="0">
                <a:solidFill>
                  <a:schemeClr val="accent6"/>
                </a:solidFill>
                <a:latin typeface="Century Gothic"/>
              </a:rPr>
              <a:t>: Identificar, potenciar y generar puntos de cooperación entre los territorios: ciudades con un factor común y unificador, estrechamente vinculado a los valores del tratado antártico.  (+ Detectar Información pertinente para la </a:t>
            </a:r>
            <a:r>
              <a:rPr lang="en-AU" sz="1200" dirty="0">
                <a:solidFill>
                  <a:schemeClr val="accent6"/>
                </a:solidFill>
                <a:latin typeface="Century Gothic"/>
              </a:rPr>
              <a:t>Antarctic Youth Coalition</a:t>
            </a:r>
            <a:r>
              <a:rPr lang="es-ES" sz="1200" dirty="0">
                <a:solidFill>
                  <a:schemeClr val="accent6"/>
                </a:solidFill>
                <a:latin typeface="Century Gothic"/>
              </a:rPr>
              <a:t>). </a:t>
            </a:r>
          </a:p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s-ES" sz="1200" b="1" dirty="0">
                <a:solidFill>
                  <a:schemeClr val="accent6"/>
                </a:solidFill>
                <a:latin typeface="Century Gothic"/>
              </a:rPr>
              <a:t>PROTECCIÓN Y SOSTENIBILIDAD: </a:t>
            </a:r>
            <a:r>
              <a:rPr lang="es-ES" sz="1200" dirty="0">
                <a:solidFill>
                  <a:schemeClr val="accent6"/>
                </a:solidFill>
                <a:latin typeface="Century Gothic"/>
              </a:rPr>
              <a:t>Profundizar la relación entre la protección de la Antártica y la sostenibilidad de las ciudades custodia.</a:t>
            </a:r>
          </a:p>
        </p:txBody>
      </p:sp>
      <p:pic>
        <p:nvPicPr>
          <p:cNvPr id="16" name="Picture 2" descr="Tierra globo cuadrícula con círculos | Icono Gratis">
            <a:extLst>
              <a:ext uri="{FF2B5EF4-FFF2-40B4-BE49-F238E27FC236}">
                <a16:creationId xmlns:a16="http://schemas.microsoft.com/office/drawing/2014/main" id="{0F9BFC13-4A54-4F6F-8E66-AC69EDC7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54" y="4189226"/>
            <a:ext cx="644513" cy="6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AC8DDAB2-9DA5-484C-916A-9FC65020EE05}"/>
              </a:ext>
            </a:extLst>
          </p:cNvPr>
          <p:cNvGrpSpPr/>
          <p:nvPr/>
        </p:nvGrpSpPr>
        <p:grpSpPr>
          <a:xfrm>
            <a:off x="1245578" y="1118751"/>
            <a:ext cx="575099" cy="575098"/>
            <a:chOff x="9657303" y="2486976"/>
            <a:chExt cx="604838" cy="597789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52FF0755-05F4-44AB-BECE-1DA3D1D4FC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7303" y="2625660"/>
              <a:ext cx="277368" cy="277368"/>
            </a:xfrm>
            <a:prstGeom prst="ellipse">
              <a:avLst/>
            </a:prstGeom>
            <a:noFill/>
            <a:ln w="349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006804B7-CEBC-45B8-8050-7C89E1CE54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4549" y="2807397"/>
              <a:ext cx="277368" cy="277368"/>
            </a:xfrm>
            <a:prstGeom prst="ellipse">
              <a:avLst/>
            </a:prstGeom>
            <a:noFill/>
            <a:ln w="349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58E71B65-6A3F-47EB-9B44-2D921B22D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45055" y="2807398"/>
              <a:ext cx="277368" cy="277367"/>
            </a:xfrm>
            <a:prstGeom prst="ellipse">
              <a:avLst/>
            </a:prstGeom>
            <a:noFill/>
            <a:ln w="349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9F68A06-6DCC-434C-96C9-6EB5778EA5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31232" y="2486976"/>
              <a:ext cx="277368" cy="277368"/>
            </a:xfrm>
            <a:prstGeom prst="ellipse">
              <a:avLst/>
            </a:prstGeom>
            <a:noFill/>
            <a:ln w="349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453766A1-F5A8-4F09-B5DC-C06058811B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84773" y="2625660"/>
              <a:ext cx="277368" cy="277368"/>
            </a:xfrm>
            <a:prstGeom prst="ellipse">
              <a:avLst/>
            </a:prstGeom>
            <a:noFill/>
            <a:ln w="349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6" descr="imaginacion2 | Iconos, Png">
            <a:extLst>
              <a:ext uri="{FF2B5EF4-FFF2-40B4-BE49-F238E27FC236}">
                <a16:creationId xmlns:a16="http://schemas.microsoft.com/office/drawing/2014/main" id="{E3A0F592-BEE9-40A9-ACDA-E66642554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01" y="2076319"/>
            <a:ext cx="599821" cy="5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cono-home-trabajamos-para-administracion-publica-01 ...">
            <a:extLst>
              <a:ext uri="{FF2B5EF4-FFF2-40B4-BE49-F238E27FC236}">
                <a16:creationId xmlns:a16="http://schemas.microsoft.com/office/drawing/2014/main" id="{E8C77A8D-D6F7-4BBD-BCCA-DEAE4BFD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60" y="2962276"/>
            <a:ext cx="883462" cy="88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Responsabilidad Social Corporativa y Sostenibilidad (RSC)">
            <a:extLst>
              <a:ext uri="{FF2B5EF4-FFF2-40B4-BE49-F238E27FC236}">
                <a16:creationId xmlns:a16="http://schemas.microsoft.com/office/drawing/2014/main" id="{9D70739E-A8ED-4167-AC72-5E97C188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54" y="5234952"/>
            <a:ext cx="697331" cy="6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6998155-C4E2-4469-B835-79983EA587C1}"/>
              </a:ext>
            </a:extLst>
          </p:cNvPr>
          <p:cNvSpPr/>
          <p:nvPr/>
        </p:nvSpPr>
        <p:spPr>
          <a:xfrm>
            <a:off x="1588" y="-4763"/>
            <a:ext cx="7885112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algn="r" defTabSz="914217">
              <a:tabLst>
                <a:tab pos="4492625" algn="l"/>
                <a:tab pos="5421313" algn="l"/>
              </a:tabLst>
            </a:pPr>
            <a:r>
              <a:rPr lang="es-CL" b="1" dirty="0">
                <a:solidFill>
                  <a:srgbClr val="FFFFFF"/>
                </a:solidFill>
                <a:latin typeface="Century Gothic"/>
              </a:rPr>
              <a:t>Objetivos del proyecto</a:t>
            </a:r>
            <a:endParaRPr lang="es-ES_tradnl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74F6B5B-144A-4AD0-A8E5-F0DBF9A29EC0}"/>
              </a:ext>
            </a:extLst>
          </p:cNvPr>
          <p:cNvSpPr/>
          <p:nvPr/>
        </p:nvSpPr>
        <p:spPr>
          <a:xfrm>
            <a:off x="2136306" y="2013584"/>
            <a:ext cx="177563" cy="872364"/>
          </a:xfrm>
          <a:prstGeom prst="rect">
            <a:avLst/>
          </a:prstGeom>
          <a:solidFill>
            <a:srgbClr val="D5B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3599" dirty="0">
              <a:solidFill>
                <a:srgbClr val="C4C1A0"/>
              </a:solidFill>
              <a:latin typeface="Open Sans Light" panose="020B0306030504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A3BB8F8-B1E0-4112-AFD4-BD5D88A4CB8B}"/>
              </a:ext>
            </a:extLst>
          </p:cNvPr>
          <p:cNvSpPr/>
          <p:nvPr/>
        </p:nvSpPr>
        <p:spPr>
          <a:xfrm>
            <a:off x="2131947" y="987626"/>
            <a:ext cx="177563" cy="862490"/>
          </a:xfrm>
          <a:prstGeom prst="rect">
            <a:avLst/>
          </a:prstGeom>
          <a:solidFill>
            <a:srgbClr val="426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3599">
              <a:solidFill>
                <a:srgbClr val="C4C1A0"/>
              </a:solidFill>
              <a:latin typeface="Open Sans Light" panose="020B0306030504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5CBA93C-7093-4054-860B-C0BB74EA89C6}"/>
              </a:ext>
            </a:extLst>
          </p:cNvPr>
          <p:cNvSpPr/>
          <p:nvPr/>
        </p:nvSpPr>
        <p:spPr>
          <a:xfrm>
            <a:off x="2139387" y="4096248"/>
            <a:ext cx="177563" cy="872364"/>
          </a:xfrm>
          <a:prstGeom prst="rect">
            <a:avLst/>
          </a:prstGeom>
          <a:solidFill>
            <a:srgbClr val="9FA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3599" dirty="0">
              <a:solidFill>
                <a:srgbClr val="C4C1A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B894BF0-4030-4529-A395-42A7D48FB75B}"/>
              </a:ext>
            </a:extLst>
          </p:cNvPr>
          <p:cNvSpPr/>
          <p:nvPr/>
        </p:nvSpPr>
        <p:spPr>
          <a:xfrm>
            <a:off x="2139386" y="3045060"/>
            <a:ext cx="177563" cy="87236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3599">
              <a:solidFill>
                <a:srgbClr val="C4C1A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9768BF5-EDC6-477F-B3E2-7A31EB5028EB}"/>
              </a:ext>
            </a:extLst>
          </p:cNvPr>
          <p:cNvSpPr/>
          <p:nvPr/>
        </p:nvSpPr>
        <p:spPr>
          <a:xfrm>
            <a:off x="2139387" y="5147436"/>
            <a:ext cx="177563" cy="872364"/>
          </a:xfrm>
          <a:prstGeom prst="rect">
            <a:avLst/>
          </a:prstGeom>
          <a:solidFill>
            <a:srgbClr val="328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3599">
              <a:solidFill>
                <a:srgbClr val="C4C1A0"/>
              </a:solidFill>
              <a:latin typeface="Open Sans Light" panose="020B0306030504020204" pitchFamily="34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4C12DEFC-1295-4636-A076-4F7DB0E348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9"/>
          <a:stretch/>
        </p:blipFill>
        <p:spPr>
          <a:xfrm>
            <a:off x="10795252" y="6432712"/>
            <a:ext cx="1296481" cy="283759"/>
          </a:xfrm>
          <a:prstGeom prst="rect">
            <a:avLst/>
          </a:prstGeom>
          <a:ln w="45720">
            <a:noFill/>
          </a:ln>
        </p:spPr>
      </p:pic>
    </p:spTree>
    <p:extLst>
      <p:ext uri="{BB962C8B-B14F-4D97-AF65-F5344CB8AC3E}">
        <p14:creationId xmlns:p14="http://schemas.microsoft.com/office/powerpoint/2010/main" val="411263687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Personalizado 5">
      <a:dk1>
        <a:srgbClr val="737572"/>
      </a:dk1>
      <a:lt1>
        <a:srgbClr val="C4C1A0"/>
      </a:lt1>
      <a:dk2>
        <a:srgbClr val="445469"/>
      </a:dk2>
      <a:lt2>
        <a:srgbClr val="FFFFFF"/>
      </a:lt2>
      <a:accent1>
        <a:srgbClr val="7030A0"/>
      </a:accent1>
      <a:accent2>
        <a:srgbClr val="E55302"/>
      </a:accent2>
      <a:accent3>
        <a:srgbClr val="E25E0C"/>
      </a:accent3>
      <a:accent4>
        <a:srgbClr val="5FAB8E"/>
      </a:accent4>
      <a:accent5>
        <a:srgbClr val="BBBFC4"/>
      </a:accent5>
      <a:accent6>
        <a:srgbClr val="1C1E22"/>
      </a:accent6>
      <a:hlink>
        <a:srgbClr val="216BA9"/>
      </a:hlink>
      <a:folHlink>
        <a:srgbClr val="1FB18A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Personalizado 12">
      <a:dk1>
        <a:srgbClr val="737572"/>
      </a:dk1>
      <a:lt1>
        <a:srgbClr val="C4C1A0"/>
      </a:lt1>
      <a:dk2>
        <a:srgbClr val="445469"/>
      </a:dk2>
      <a:lt2>
        <a:srgbClr val="FFFFFF"/>
      </a:lt2>
      <a:accent1>
        <a:srgbClr val="7030A0"/>
      </a:accent1>
      <a:accent2>
        <a:srgbClr val="E55302"/>
      </a:accent2>
      <a:accent3>
        <a:srgbClr val="E25E0C"/>
      </a:accent3>
      <a:accent4>
        <a:srgbClr val="5FAB8E"/>
      </a:accent4>
      <a:accent5>
        <a:srgbClr val="BBBFC4"/>
      </a:accent5>
      <a:accent6>
        <a:srgbClr val="1C1E22"/>
      </a:accent6>
      <a:hlink>
        <a:srgbClr val="216BA9"/>
      </a:hlink>
      <a:folHlink>
        <a:srgbClr val="7030A0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4_Office Theme">
  <a:themeElements>
    <a:clrScheme name="Personalizado 5">
      <a:dk1>
        <a:srgbClr val="737572"/>
      </a:dk1>
      <a:lt1>
        <a:srgbClr val="C4C1A0"/>
      </a:lt1>
      <a:dk2>
        <a:srgbClr val="445469"/>
      </a:dk2>
      <a:lt2>
        <a:srgbClr val="FFFFFF"/>
      </a:lt2>
      <a:accent1>
        <a:srgbClr val="7030A0"/>
      </a:accent1>
      <a:accent2>
        <a:srgbClr val="E55302"/>
      </a:accent2>
      <a:accent3>
        <a:srgbClr val="E25E0C"/>
      </a:accent3>
      <a:accent4>
        <a:srgbClr val="5FAB8E"/>
      </a:accent4>
      <a:accent5>
        <a:srgbClr val="BBBFC4"/>
      </a:accent5>
      <a:accent6>
        <a:srgbClr val="1C1E22"/>
      </a:accent6>
      <a:hlink>
        <a:srgbClr val="216BA9"/>
      </a:hlink>
      <a:folHlink>
        <a:srgbClr val="1FB18A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7551</TotalTime>
  <Words>1282</Words>
  <Application>Microsoft Office PowerPoint</Application>
  <PresentationFormat>Panorámica</PresentationFormat>
  <Paragraphs>150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Open Sans</vt:lpstr>
      <vt:lpstr>Open Sans Light</vt:lpstr>
      <vt:lpstr>Open Sans Semibold</vt:lpstr>
      <vt:lpstr>Open Sans Semibold</vt:lpstr>
      <vt:lpstr>Roboto Light</vt:lpstr>
      <vt:lpstr>Wingdings</vt:lpstr>
      <vt:lpstr>3_Office Theme</vt:lpstr>
      <vt:lpstr>Tema de Office</vt:lpstr>
      <vt:lpstr>2_Office Theme</vt:lpstr>
      <vt:lpstr>4_Office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Teresa Bravo</dc:creator>
  <cp:lastModifiedBy>Maria Teresa Bravo</cp:lastModifiedBy>
  <cp:revision>260</cp:revision>
  <dcterms:created xsi:type="dcterms:W3CDTF">2020-08-07T17:03:05Z</dcterms:created>
  <dcterms:modified xsi:type="dcterms:W3CDTF">2020-09-14T22:27:01Z</dcterms:modified>
</cp:coreProperties>
</file>